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theme/theme6.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Lst>
  <p:notesMasterIdLst>
    <p:notesMasterId r:id="rId33"/>
  </p:notesMasterIdLst>
  <p:handoutMasterIdLst>
    <p:handoutMasterId r:id="rId34"/>
  </p:handoutMasterIdLst>
  <p:sldIdLst>
    <p:sldId id="266" r:id="rId13"/>
    <p:sldId id="267" r:id="rId14"/>
    <p:sldId id="732" r:id="rId15"/>
    <p:sldId id="733" r:id="rId16"/>
    <p:sldId id="709" r:id="rId17"/>
    <p:sldId id="268" r:id="rId18"/>
    <p:sldId id="734" r:id="rId19"/>
    <p:sldId id="713" r:id="rId20"/>
    <p:sldId id="718" r:id="rId21"/>
    <p:sldId id="728" r:id="rId22"/>
    <p:sldId id="714" r:id="rId23"/>
    <p:sldId id="729" r:id="rId24"/>
    <p:sldId id="715" r:id="rId25"/>
    <p:sldId id="724" r:id="rId26"/>
    <p:sldId id="726" r:id="rId27"/>
    <p:sldId id="727" r:id="rId28"/>
    <p:sldId id="716" r:id="rId29"/>
    <p:sldId id="725" r:id="rId30"/>
    <p:sldId id="730" r:id="rId31"/>
    <p:sldId id="710" r:id="rId32"/>
  </p:sldIdLst>
  <p:sldSz cx="9144000" cy="6858000" type="screen4x3"/>
  <p:notesSz cx="6858000" cy="11525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urston, Joel (jt9sz)" initials="T(" lastIdx="1" clrIdx="0">
    <p:extLst>
      <p:ext uri="{19B8F6BF-5375-455C-9EA6-DF929625EA0E}">
        <p15:presenceInfo xmlns:p15="http://schemas.microsoft.com/office/powerpoint/2012/main" userId="S::jt9sz@virginia.edu::0b817237-2e4a-4a07-ab95-9daea5bb59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ABDC14-5F9B-A707-BF15-3D140D2CB943}" v="377" dt="2019-06-27T20:37:14.642"/>
    <p1510:client id="{5216F67F-4951-BA45-AD54-DF9644AE5DD2}" v="174" dt="2019-06-26T21:16:45.225"/>
    <p1510:client id="{56D28C79-0B02-5E4B-9859-84480E9251A2}" v="581" dt="2019-06-27T20:28:51.347"/>
    <p1510:client id="{668C756A-D68F-F7EC-DBE2-3E2BD628CCEB}" v="41" dt="2019-06-27T19:36:02.307"/>
    <p1510:client id="{7162A555-B986-1378-28B9-6174318D703E}" v="83" dt="2019-06-26T21:28:11.181"/>
    <p1510:client id="{91415A6A-F713-9252-0BF2-1BA5526876E4}" v="1091" dt="2019-06-27T19:32:32.716"/>
    <p1510:client id="{D618E690-F642-FBEE-5757-BFBDD3840877}" v="657" dt="2019-06-27T15:03:39.637"/>
    <p1510:client id="{D971D6F7-5E2C-0D2A-E8D6-087A1DE1F7F8}" v="327" dt="2019-06-26T20:55:40.870"/>
    <p1510:client id="{E8BFB4E2-2724-B2AA-BB35-55F35030C461}" v="68" dt="2019-06-27T20:48:24.574"/>
    <p1510:client id="{EC5F0A88-3B41-822F-6381-06EED7F6E8C9}" v="2358" dt="2019-06-27T15:52:13.82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ableStyles" Target="tableStyles.xml"/><Relationship Id="rId21" Type="http://schemas.openxmlformats.org/officeDocument/2006/relationships/slide" Target="slides/slide9.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trowicz, Sean (sp3sd)" userId="S::sp3sd@virginia.edu::9d75db99-c872-4e43-b98e-1e42a901c6ac" providerId="AD" clId="Web-{FBB79138-D922-6AC9-9785-EF5794E48F22}"/>
    <pc:docChg chg="addSld delSld modSld sldOrd">
      <pc:chgData name="Pietrowicz, Sean (sp3sd)" userId="S::sp3sd@virginia.edu::9d75db99-c872-4e43-b98e-1e42a901c6ac" providerId="AD" clId="Web-{FBB79138-D922-6AC9-9785-EF5794E48F22}" dt="2019-06-21T18:50:24.635" v="337" actId="1076"/>
      <pc:docMkLst>
        <pc:docMk/>
      </pc:docMkLst>
      <pc:sldChg chg="modSp">
        <pc:chgData name="Pietrowicz, Sean (sp3sd)" userId="S::sp3sd@virginia.edu::9d75db99-c872-4e43-b98e-1e42a901c6ac" providerId="AD" clId="Web-{FBB79138-D922-6AC9-9785-EF5794E48F22}" dt="2019-06-21T15:26:11.966" v="1" actId="1076"/>
        <pc:sldMkLst>
          <pc:docMk/>
          <pc:sldMk cId="3760057622" sldId="266"/>
        </pc:sldMkLst>
        <pc:spChg chg="mod">
          <ac:chgData name="Pietrowicz, Sean (sp3sd)" userId="S::sp3sd@virginia.edu::9d75db99-c872-4e43-b98e-1e42a901c6ac" providerId="AD" clId="Web-{FBB79138-D922-6AC9-9785-EF5794E48F22}" dt="2019-06-21T15:26:11.966" v="1" actId="1076"/>
          <ac:spMkLst>
            <pc:docMk/>
            <pc:sldMk cId="3760057622" sldId="266"/>
            <ac:spMk id="2" creationId="{867646A7-F4F3-43B2-8005-E2E312850547}"/>
          </ac:spMkLst>
        </pc:spChg>
      </pc:sldChg>
      <pc:sldChg chg="modSp">
        <pc:chgData name="Pietrowicz, Sean (sp3sd)" userId="S::sp3sd@virginia.edu::9d75db99-c872-4e43-b98e-1e42a901c6ac" providerId="AD" clId="Web-{FBB79138-D922-6AC9-9785-EF5794E48F22}" dt="2019-06-21T15:30:37.194" v="58" actId="20577"/>
        <pc:sldMkLst>
          <pc:docMk/>
          <pc:sldMk cId="1200771918" sldId="267"/>
        </pc:sldMkLst>
        <pc:spChg chg="mod">
          <ac:chgData name="Pietrowicz, Sean (sp3sd)" userId="S::sp3sd@virginia.edu::9d75db99-c872-4e43-b98e-1e42a901c6ac" providerId="AD" clId="Web-{FBB79138-D922-6AC9-9785-EF5794E48F22}" dt="2019-06-21T15:26:27.466" v="2" actId="20577"/>
          <ac:spMkLst>
            <pc:docMk/>
            <pc:sldMk cId="1200771918" sldId="267"/>
            <ac:spMk id="3" creationId="{F5A8AD4F-A956-4F5B-9379-C58CD785EEFC}"/>
          </ac:spMkLst>
        </pc:spChg>
        <pc:spChg chg="mod">
          <ac:chgData name="Pietrowicz, Sean (sp3sd)" userId="S::sp3sd@virginia.edu::9d75db99-c872-4e43-b98e-1e42a901c6ac" providerId="AD" clId="Web-{FBB79138-D922-6AC9-9785-EF5794E48F22}" dt="2019-06-21T15:30:37.194" v="58" actId="20577"/>
          <ac:spMkLst>
            <pc:docMk/>
            <pc:sldMk cId="1200771918" sldId="267"/>
            <ac:spMk id="4" creationId="{8968E6F7-7FC3-4190-BD45-E3789C56EA1D}"/>
          </ac:spMkLst>
        </pc:spChg>
      </pc:sldChg>
      <pc:sldChg chg="modSp">
        <pc:chgData name="Pietrowicz, Sean (sp3sd)" userId="S::sp3sd@virginia.edu::9d75db99-c872-4e43-b98e-1e42a901c6ac" providerId="AD" clId="Web-{FBB79138-D922-6AC9-9785-EF5794E48F22}" dt="2019-06-21T16:52:47.639" v="280"/>
        <pc:sldMkLst>
          <pc:docMk/>
          <pc:sldMk cId="491517499" sldId="704"/>
        </pc:sldMkLst>
        <pc:graphicFrameChg chg="mod modGraphic">
          <ac:chgData name="Pietrowicz, Sean (sp3sd)" userId="S::sp3sd@virginia.edu::9d75db99-c872-4e43-b98e-1e42a901c6ac" providerId="AD" clId="Web-{FBB79138-D922-6AC9-9785-EF5794E48F22}" dt="2019-06-21T16:52:47.639" v="280"/>
          <ac:graphicFrameMkLst>
            <pc:docMk/>
            <pc:sldMk cId="491517499" sldId="704"/>
            <ac:graphicFrameMk id="5" creationId="{C00A5B6D-E908-4132-8293-7D8E646AF5A6}"/>
          </ac:graphicFrameMkLst>
        </pc:graphicFrameChg>
      </pc:sldChg>
      <pc:sldChg chg="addSp delSp modSp add ord replId">
        <pc:chgData name="Pietrowicz, Sean (sp3sd)" userId="S::sp3sd@virginia.edu::9d75db99-c872-4e43-b98e-1e42a901c6ac" providerId="AD" clId="Web-{FBB79138-D922-6AC9-9785-EF5794E48F22}" dt="2019-06-21T18:50:24.635" v="337" actId="1076"/>
        <pc:sldMkLst>
          <pc:docMk/>
          <pc:sldMk cId="1829113517" sldId="712"/>
        </pc:sldMkLst>
        <pc:spChg chg="mod">
          <ac:chgData name="Pietrowicz, Sean (sp3sd)" userId="S::sp3sd@virginia.edu::9d75db99-c872-4e43-b98e-1e42a901c6ac" providerId="AD" clId="Web-{FBB79138-D922-6AC9-9785-EF5794E48F22}" dt="2019-06-21T15:28:08.798" v="9" actId="20577"/>
          <ac:spMkLst>
            <pc:docMk/>
            <pc:sldMk cId="1829113517" sldId="712"/>
            <ac:spMk id="7" creationId="{272FA223-82D2-4FE6-97CF-4B0849B5F095}"/>
          </ac:spMkLst>
        </pc:spChg>
        <pc:picChg chg="add mod">
          <ac:chgData name="Pietrowicz, Sean (sp3sd)" userId="S::sp3sd@virginia.edu::9d75db99-c872-4e43-b98e-1e42a901c6ac" providerId="AD" clId="Web-{FBB79138-D922-6AC9-9785-EF5794E48F22}" dt="2019-06-21T18:40:56.002" v="322" actId="1076"/>
          <ac:picMkLst>
            <pc:docMk/>
            <pc:sldMk cId="1829113517" sldId="712"/>
            <ac:picMk id="2" creationId="{26C1CF64-9F03-4380-9074-B06EDBDD53E5}"/>
          </ac:picMkLst>
        </pc:picChg>
        <pc:picChg chg="add mod">
          <ac:chgData name="Pietrowicz, Sean (sp3sd)" userId="S::sp3sd@virginia.edu::9d75db99-c872-4e43-b98e-1e42a901c6ac" providerId="AD" clId="Web-{FBB79138-D922-6AC9-9785-EF5794E48F22}" dt="2019-06-21T18:34:08.861" v="310" actId="1076"/>
          <ac:picMkLst>
            <pc:docMk/>
            <pc:sldMk cId="1829113517" sldId="712"/>
            <ac:picMk id="5" creationId="{6D0A7484-5B4D-40C2-8ACB-EFBCDA48F0E7}"/>
          </ac:picMkLst>
        </pc:picChg>
        <pc:picChg chg="add mod">
          <ac:chgData name="Pietrowicz, Sean (sp3sd)" userId="S::sp3sd@virginia.edu::9d75db99-c872-4e43-b98e-1e42a901c6ac" providerId="AD" clId="Web-{FBB79138-D922-6AC9-9785-EF5794E48F22}" dt="2019-06-21T18:38:28.325" v="316" actId="1076"/>
          <ac:picMkLst>
            <pc:docMk/>
            <pc:sldMk cId="1829113517" sldId="712"/>
            <ac:picMk id="8" creationId="{00E63A32-3E70-495A-856F-370B82CB0FBB}"/>
          </ac:picMkLst>
        </pc:picChg>
        <pc:picChg chg="add mod">
          <ac:chgData name="Pietrowicz, Sean (sp3sd)" userId="S::sp3sd@virginia.edu::9d75db99-c872-4e43-b98e-1e42a901c6ac" providerId="AD" clId="Web-{FBB79138-D922-6AC9-9785-EF5794E48F22}" dt="2019-06-21T18:38:21.934" v="314" actId="14100"/>
          <ac:picMkLst>
            <pc:docMk/>
            <pc:sldMk cId="1829113517" sldId="712"/>
            <ac:picMk id="10" creationId="{84BEE901-FBE0-4887-A411-D08C6C0A356E}"/>
          </ac:picMkLst>
        </pc:picChg>
        <pc:picChg chg="add mod">
          <ac:chgData name="Pietrowicz, Sean (sp3sd)" userId="S::sp3sd@virginia.edu::9d75db99-c872-4e43-b98e-1e42a901c6ac" providerId="AD" clId="Web-{FBB79138-D922-6AC9-9785-EF5794E48F22}" dt="2019-06-21T18:40:53.330" v="318" actId="1076"/>
          <ac:picMkLst>
            <pc:docMk/>
            <pc:sldMk cId="1829113517" sldId="712"/>
            <ac:picMk id="12" creationId="{58F96F04-789E-48D2-84A2-C425BE638BFB}"/>
          </ac:picMkLst>
        </pc:picChg>
        <pc:picChg chg="add mod">
          <ac:chgData name="Pietrowicz, Sean (sp3sd)" userId="S::sp3sd@virginia.edu::9d75db99-c872-4e43-b98e-1e42a901c6ac" providerId="AD" clId="Web-{FBB79138-D922-6AC9-9785-EF5794E48F22}" dt="2019-06-21T18:40:59.456" v="323" actId="1076"/>
          <ac:picMkLst>
            <pc:docMk/>
            <pc:sldMk cId="1829113517" sldId="712"/>
            <ac:picMk id="14" creationId="{32FC7D66-9591-4D3C-854A-291B3F627C11}"/>
          </ac:picMkLst>
        </pc:picChg>
        <pc:picChg chg="add mod">
          <ac:chgData name="Pietrowicz, Sean (sp3sd)" userId="S::sp3sd@virginia.edu::9d75db99-c872-4e43-b98e-1e42a901c6ac" providerId="AD" clId="Web-{FBB79138-D922-6AC9-9785-EF5794E48F22}" dt="2019-06-21T18:40:53.330" v="319" actId="1076"/>
          <ac:picMkLst>
            <pc:docMk/>
            <pc:sldMk cId="1829113517" sldId="712"/>
            <ac:picMk id="16" creationId="{06E5D80A-FB0A-4D4A-8D41-137944964573}"/>
          </ac:picMkLst>
        </pc:picChg>
        <pc:picChg chg="add del mod">
          <ac:chgData name="Pietrowicz, Sean (sp3sd)" userId="S::sp3sd@virginia.edu::9d75db99-c872-4e43-b98e-1e42a901c6ac" providerId="AD" clId="Web-{FBB79138-D922-6AC9-9785-EF5794E48F22}" dt="2019-06-21T18:45:10.106" v="327"/>
          <ac:picMkLst>
            <pc:docMk/>
            <pc:sldMk cId="1829113517" sldId="712"/>
            <ac:picMk id="18" creationId="{864E8ED8-D4B4-4CEE-855B-F1267C057D53}"/>
          </ac:picMkLst>
        </pc:picChg>
        <pc:picChg chg="add mod">
          <ac:chgData name="Pietrowicz, Sean (sp3sd)" userId="S::sp3sd@virginia.edu::9d75db99-c872-4e43-b98e-1e42a901c6ac" providerId="AD" clId="Web-{FBB79138-D922-6AC9-9785-EF5794E48F22}" dt="2019-06-21T18:49:32.336" v="328" actId="1076"/>
          <ac:picMkLst>
            <pc:docMk/>
            <pc:sldMk cId="1829113517" sldId="712"/>
            <ac:picMk id="20" creationId="{063AB173-88C2-475D-8344-AEAD69F0F5DF}"/>
          </ac:picMkLst>
        </pc:picChg>
        <pc:picChg chg="add mod">
          <ac:chgData name="Pietrowicz, Sean (sp3sd)" userId="S::sp3sd@virginia.edu::9d75db99-c872-4e43-b98e-1e42a901c6ac" providerId="AD" clId="Web-{FBB79138-D922-6AC9-9785-EF5794E48F22}" dt="2019-06-21T18:38:25.871" v="315" actId="1076"/>
          <ac:picMkLst>
            <pc:docMk/>
            <pc:sldMk cId="1829113517" sldId="712"/>
            <ac:picMk id="22" creationId="{405BE7F0-C513-40AD-9C19-A1E63805738A}"/>
          </ac:picMkLst>
        </pc:picChg>
        <pc:picChg chg="add mod">
          <ac:chgData name="Pietrowicz, Sean (sp3sd)" userId="S::sp3sd@virginia.edu::9d75db99-c872-4e43-b98e-1e42a901c6ac" providerId="AD" clId="Web-{FBB79138-D922-6AC9-9785-EF5794E48F22}" dt="2019-06-21T18:50:24.635" v="337" actId="1076"/>
          <ac:picMkLst>
            <pc:docMk/>
            <pc:sldMk cId="1829113517" sldId="712"/>
            <ac:picMk id="24" creationId="{0A8505D8-74A3-4275-8A33-CC7B1D6A0E84}"/>
          </ac:picMkLst>
        </pc:picChg>
        <pc:picChg chg="add mod">
          <ac:chgData name="Pietrowicz, Sean (sp3sd)" userId="S::sp3sd@virginia.edu::9d75db99-c872-4e43-b98e-1e42a901c6ac" providerId="AD" clId="Web-{FBB79138-D922-6AC9-9785-EF5794E48F22}" dt="2019-06-21T18:50:22.822" v="336" actId="1076"/>
          <ac:picMkLst>
            <pc:docMk/>
            <pc:sldMk cId="1829113517" sldId="712"/>
            <ac:picMk id="26" creationId="{4AA3A225-0B3F-4907-B41D-1364EED5E70E}"/>
          </ac:picMkLst>
        </pc:picChg>
      </pc:sldChg>
    </pc:docChg>
  </pc:docChgLst>
  <pc:docChgLst>
    <pc:chgData name="Pietrowicz, Sean (sp3sd)" userId="S::sp3sd@virginia.edu::9d75db99-c872-4e43-b98e-1e42a901c6ac" providerId="AD" clId="Web-{D971D6F7-5E2C-0D2A-E8D6-087A1DE1F7F8}"/>
    <pc:docChg chg="addSld modSld">
      <pc:chgData name="Pietrowicz, Sean (sp3sd)" userId="S::sp3sd@virginia.edu::9d75db99-c872-4e43-b98e-1e42a901c6ac" providerId="AD" clId="Web-{D971D6F7-5E2C-0D2A-E8D6-087A1DE1F7F8}" dt="2019-06-26T20:54:40.917" v="352"/>
      <pc:docMkLst>
        <pc:docMk/>
      </pc:docMkLst>
      <pc:sldChg chg="addSp modSp">
        <pc:chgData name="Pietrowicz, Sean (sp3sd)" userId="S::sp3sd@virginia.edu::9d75db99-c872-4e43-b98e-1e42a901c6ac" providerId="AD" clId="Web-{D971D6F7-5E2C-0D2A-E8D6-087A1DE1F7F8}" dt="2019-06-26T19:55:40.426" v="274" actId="20577"/>
        <pc:sldMkLst>
          <pc:docMk/>
          <pc:sldMk cId="1576447193" sldId="716"/>
        </pc:sldMkLst>
        <pc:spChg chg="mod">
          <ac:chgData name="Pietrowicz, Sean (sp3sd)" userId="S::sp3sd@virginia.edu::9d75db99-c872-4e43-b98e-1e42a901c6ac" providerId="AD" clId="Web-{D971D6F7-5E2C-0D2A-E8D6-087A1DE1F7F8}" dt="2019-06-26T19:55:40.426" v="274" actId="20577"/>
          <ac:spMkLst>
            <pc:docMk/>
            <pc:sldMk cId="1576447193" sldId="716"/>
            <ac:spMk id="4" creationId="{8789123B-D475-4E6D-9480-4230AF96957A}"/>
          </ac:spMkLst>
        </pc:spChg>
        <pc:spChg chg="add mod">
          <ac:chgData name="Pietrowicz, Sean (sp3sd)" userId="S::sp3sd@virginia.edu::9d75db99-c872-4e43-b98e-1e42a901c6ac" providerId="AD" clId="Web-{D971D6F7-5E2C-0D2A-E8D6-087A1DE1F7F8}" dt="2019-06-26T19:50:07.765" v="80" actId="1076"/>
          <ac:spMkLst>
            <pc:docMk/>
            <pc:sldMk cId="1576447193" sldId="716"/>
            <ac:spMk id="5" creationId="{501E0E98-1FB0-44F8-845A-31DA73B0F2BB}"/>
          </ac:spMkLst>
        </pc:spChg>
      </pc:sldChg>
      <pc:sldChg chg="addSp delSp modSp">
        <pc:chgData name="Pietrowicz, Sean (sp3sd)" userId="S::sp3sd@virginia.edu::9d75db99-c872-4e43-b98e-1e42a901c6ac" providerId="AD" clId="Web-{D971D6F7-5E2C-0D2A-E8D6-087A1DE1F7F8}" dt="2019-06-26T20:54:40.917" v="352"/>
        <pc:sldMkLst>
          <pc:docMk/>
          <pc:sldMk cId="2758347514" sldId="717"/>
        </pc:sldMkLst>
        <pc:spChg chg="mod">
          <ac:chgData name="Pietrowicz, Sean (sp3sd)" userId="S::sp3sd@virginia.edu::9d75db99-c872-4e43-b98e-1e42a901c6ac" providerId="AD" clId="Web-{D971D6F7-5E2C-0D2A-E8D6-087A1DE1F7F8}" dt="2019-06-26T20:36:48.738" v="289"/>
          <ac:spMkLst>
            <pc:docMk/>
            <pc:sldMk cId="2758347514" sldId="717"/>
            <ac:spMk id="4" creationId="{EAE31C04-3B2E-4C7B-83A4-E172888BE541}"/>
          </ac:spMkLst>
        </pc:spChg>
        <pc:spChg chg="add mod">
          <ac:chgData name="Pietrowicz, Sean (sp3sd)" userId="S::sp3sd@virginia.edu::9d75db99-c872-4e43-b98e-1e42a901c6ac" providerId="AD" clId="Web-{D971D6F7-5E2C-0D2A-E8D6-087A1DE1F7F8}" dt="2019-06-26T20:53:42.323" v="338"/>
          <ac:spMkLst>
            <pc:docMk/>
            <pc:sldMk cId="2758347514" sldId="717"/>
            <ac:spMk id="13" creationId="{0F3BBA2B-6955-418F-9983-5EB073CBC118}"/>
          </ac:spMkLst>
        </pc:spChg>
        <pc:spChg chg="add del mod">
          <ac:chgData name="Pietrowicz, Sean (sp3sd)" userId="S::sp3sd@virginia.edu::9d75db99-c872-4e43-b98e-1e42a901c6ac" providerId="AD" clId="Web-{D971D6F7-5E2C-0D2A-E8D6-087A1DE1F7F8}" dt="2019-06-26T20:54:17.698" v="346"/>
          <ac:spMkLst>
            <pc:docMk/>
            <pc:sldMk cId="2758347514" sldId="717"/>
            <ac:spMk id="16" creationId="{993F0380-8E01-42DB-97F7-91DB2E0E93CB}"/>
          </ac:spMkLst>
        </pc:spChg>
        <pc:spChg chg="add mod">
          <ac:chgData name="Pietrowicz, Sean (sp3sd)" userId="S::sp3sd@virginia.edu::9d75db99-c872-4e43-b98e-1e42a901c6ac" providerId="AD" clId="Web-{D971D6F7-5E2C-0D2A-E8D6-087A1DE1F7F8}" dt="2019-06-26T20:54:26.683" v="351"/>
          <ac:spMkLst>
            <pc:docMk/>
            <pc:sldMk cId="2758347514" sldId="717"/>
            <ac:spMk id="19" creationId="{176734D1-80B3-4B89-B422-6430CB5647D8}"/>
          </ac:spMkLst>
        </pc:spChg>
        <pc:graphicFrameChg chg="add del mod modGraphic">
          <ac:chgData name="Pietrowicz, Sean (sp3sd)" userId="S::sp3sd@virginia.edu::9d75db99-c872-4e43-b98e-1e42a901c6ac" providerId="AD" clId="Web-{D971D6F7-5E2C-0D2A-E8D6-087A1DE1F7F8}" dt="2019-06-26T20:54:21.682" v="348"/>
          <ac:graphicFrameMkLst>
            <pc:docMk/>
            <pc:sldMk cId="2758347514" sldId="717"/>
            <ac:graphicFrameMk id="9" creationId="{EE27B728-8107-4F71-833A-8F0747BFE3E5}"/>
          </ac:graphicFrameMkLst>
        </pc:graphicFrameChg>
        <pc:graphicFrameChg chg="add del mod modGraphic">
          <ac:chgData name="Pietrowicz, Sean (sp3sd)" userId="S::sp3sd@virginia.edu::9d75db99-c872-4e43-b98e-1e42a901c6ac" providerId="AD" clId="Web-{D971D6F7-5E2C-0D2A-E8D6-087A1DE1F7F8}" dt="2019-06-26T20:54:03.245" v="342"/>
          <ac:graphicFrameMkLst>
            <pc:docMk/>
            <pc:sldMk cId="2758347514" sldId="717"/>
            <ac:graphicFrameMk id="12" creationId="{EE86BDFB-EACE-4353-9573-1765C6BE5CCD}"/>
          </ac:graphicFrameMkLst>
        </pc:graphicFrameChg>
        <pc:graphicFrameChg chg="add del mod">
          <ac:chgData name="Pietrowicz, Sean (sp3sd)" userId="S::sp3sd@virginia.edu::9d75db99-c872-4e43-b98e-1e42a901c6ac" providerId="AD" clId="Web-{D971D6F7-5E2C-0D2A-E8D6-087A1DE1F7F8}" dt="2019-06-26T20:54:17.698" v="347"/>
          <ac:graphicFrameMkLst>
            <pc:docMk/>
            <pc:sldMk cId="2758347514" sldId="717"/>
            <ac:graphicFrameMk id="15" creationId="{C2D2FE0C-113C-48E3-BF0E-CE265BF01EF1}"/>
          </ac:graphicFrameMkLst>
        </pc:graphicFrameChg>
        <pc:graphicFrameChg chg="add mod modGraphic">
          <ac:chgData name="Pietrowicz, Sean (sp3sd)" userId="S::sp3sd@virginia.edu::9d75db99-c872-4e43-b98e-1e42a901c6ac" providerId="AD" clId="Web-{D971D6F7-5E2C-0D2A-E8D6-087A1DE1F7F8}" dt="2019-06-26T20:54:40.917" v="352"/>
          <ac:graphicFrameMkLst>
            <pc:docMk/>
            <pc:sldMk cId="2758347514" sldId="717"/>
            <ac:graphicFrameMk id="18" creationId="{BDA1C08C-00F0-4E39-B039-78CDDDCE9D0D}"/>
          </ac:graphicFrameMkLst>
        </pc:graphicFrameChg>
        <pc:picChg chg="add del mod">
          <ac:chgData name="Pietrowicz, Sean (sp3sd)" userId="S::sp3sd@virginia.edu::9d75db99-c872-4e43-b98e-1e42a901c6ac" providerId="AD" clId="Web-{D971D6F7-5E2C-0D2A-E8D6-087A1DE1F7F8}" dt="2019-06-26T20:51:06.275" v="293"/>
          <ac:picMkLst>
            <pc:docMk/>
            <pc:sldMk cId="2758347514" sldId="717"/>
            <ac:picMk id="5" creationId="{F3733346-1E8A-46B9-8F3C-AA70CB8CA2EB}"/>
          </ac:picMkLst>
        </pc:picChg>
        <pc:picChg chg="add mod">
          <ac:chgData name="Pietrowicz, Sean (sp3sd)" userId="S::sp3sd@virginia.edu::9d75db99-c872-4e43-b98e-1e42a901c6ac" providerId="AD" clId="Web-{D971D6F7-5E2C-0D2A-E8D6-087A1DE1F7F8}" dt="2019-06-26T20:52:19.979" v="298" actId="1076"/>
          <ac:picMkLst>
            <pc:docMk/>
            <pc:sldMk cId="2758347514" sldId="717"/>
            <ac:picMk id="7" creationId="{273ED0EE-7E19-40B6-90BB-89EC9B5E1E7F}"/>
          </ac:picMkLst>
        </pc:picChg>
      </pc:sldChg>
      <pc:sldChg chg="modSp new">
        <pc:chgData name="Pietrowicz, Sean (sp3sd)" userId="S::sp3sd@virginia.edu::9d75db99-c872-4e43-b98e-1e42a901c6ac" providerId="AD" clId="Web-{D971D6F7-5E2C-0D2A-E8D6-087A1DE1F7F8}" dt="2019-06-26T19:56:15.754" v="286" actId="20577"/>
        <pc:sldMkLst>
          <pc:docMk/>
          <pc:sldMk cId="4287126803" sldId="719"/>
        </pc:sldMkLst>
        <pc:spChg chg="mod">
          <ac:chgData name="Pietrowicz, Sean (sp3sd)" userId="S::sp3sd@virginia.edu::9d75db99-c872-4e43-b98e-1e42a901c6ac" providerId="AD" clId="Web-{D971D6F7-5E2C-0D2A-E8D6-087A1DE1F7F8}" dt="2019-06-26T19:52:17.268" v="132" actId="20577"/>
          <ac:spMkLst>
            <pc:docMk/>
            <pc:sldMk cId="4287126803" sldId="719"/>
            <ac:spMk id="2" creationId="{5CB5160E-212E-4029-A1BB-4181F2D0246A}"/>
          </ac:spMkLst>
        </pc:spChg>
        <pc:spChg chg="mod">
          <ac:chgData name="Pietrowicz, Sean (sp3sd)" userId="S::sp3sd@virginia.edu::9d75db99-c872-4e43-b98e-1e42a901c6ac" providerId="AD" clId="Web-{D971D6F7-5E2C-0D2A-E8D6-087A1DE1F7F8}" dt="2019-06-26T19:56:15.754" v="286" actId="20577"/>
          <ac:spMkLst>
            <pc:docMk/>
            <pc:sldMk cId="4287126803" sldId="719"/>
            <ac:spMk id="4" creationId="{78E99071-7199-4B00-A92F-24F6C781F6FB}"/>
          </ac:spMkLst>
        </pc:spChg>
      </pc:sldChg>
    </pc:docChg>
  </pc:docChgLst>
  <pc:docChgLst>
    <pc:chgData name="Pietrowicz, Sean (sp3sd)" userId="S::sp3sd@virginia.edu::9d75db99-c872-4e43-b98e-1e42a901c6ac" providerId="AD" clId="Web-{9D5AD2E1-9C92-7B35-2C09-6A66A7BF1FE6}"/>
    <pc:docChg chg="modSld">
      <pc:chgData name="Pietrowicz, Sean (sp3sd)" userId="S::sp3sd@virginia.edu::9d75db99-c872-4e43-b98e-1e42a901c6ac" providerId="AD" clId="Web-{9D5AD2E1-9C92-7B35-2C09-6A66A7BF1FE6}" dt="2019-06-24T21:09:04.802" v="629" actId="20577"/>
      <pc:docMkLst>
        <pc:docMk/>
      </pc:docMkLst>
      <pc:sldChg chg="modSp">
        <pc:chgData name="Pietrowicz, Sean (sp3sd)" userId="S::sp3sd@virginia.edu::9d75db99-c872-4e43-b98e-1e42a901c6ac" providerId="AD" clId="Web-{9D5AD2E1-9C92-7B35-2C09-6A66A7BF1FE6}" dt="2019-06-24T21:09:04.802" v="629" actId="20577"/>
        <pc:sldMkLst>
          <pc:docMk/>
          <pc:sldMk cId="1576447193" sldId="716"/>
        </pc:sldMkLst>
        <pc:spChg chg="mod">
          <ac:chgData name="Pietrowicz, Sean (sp3sd)" userId="S::sp3sd@virginia.edu::9d75db99-c872-4e43-b98e-1e42a901c6ac" providerId="AD" clId="Web-{9D5AD2E1-9C92-7B35-2C09-6A66A7BF1FE6}" dt="2019-06-24T21:09:04.802" v="629" actId="20577"/>
          <ac:spMkLst>
            <pc:docMk/>
            <pc:sldMk cId="1576447193" sldId="716"/>
            <ac:spMk id="4" creationId="{8789123B-D475-4E6D-9480-4230AF96957A}"/>
          </ac:spMkLst>
        </pc:spChg>
      </pc:sldChg>
      <pc:sldChg chg="modSp">
        <pc:chgData name="Pietrowicz, Sean (sp3sd)" userId="S::sp3sd@virginia.edu::9d75db99-c872-4e43-b98e-1e42a901c6ac" providerId="AD" clId="Web-{9D5AD2E1-9C92-7B35-2C09-6A66A7BF1FE6}" dt="2019-06-24T20:32:14.803" v="172" actId="20577"/>
        <pc:sldMkLst>
          <pc:docMk/>
          <pc:sldMk cId="2758347514" sldId="717"/>
        </pc:sldMkLst>
        <pc:spChg chg="mod">
          <ac:chgData name="Pietrowicz, Sean (sp3sd)" userId="S::sp3sd@virginia.edu::9d75db99-c872-4e43-b98e-1e42a901c6ac" providerId="AD" clId="Web-{9D5AD2E1-9C92-7B35-2C09-6A66A7BF1FE6}" dt="2019-06-24T20:32:14.803" v="172" actId="20577"/>
          <ac:spMkLst>
            <pc:docMk/>
            <pc:sldMk cId="2758347514" sldId="717"/>
            <ac:spMk id="4" creationId="{EAE31C04-3B2E-4C7B-83A4-E172888BE541}"/>
          </ac:spMkLst>
        </pc:spChg>
      </pc:sldChg>
    </pc:docChg>
  </pc:docChgLst>
  <pc:docChgLst>
    <pc:chgData name="Shipp, Stephanie S. (sss5sc)" userId="S::sss5sc@virginia.edu::32ad11e2-6e98-46b4-87f4-a31b3ad2ebba" providerId="AD" clId="Web-{A1C8EE29-85B1-2279-9B0B-D1E7BD89B2F2}"/>
    <pc:docChg chg="modSld">
      <pc:chgData name="Shipp, Stephanie S. (sss5sc)" userId="S::sss5sc@virginia.edu::32ad11e2-6e98-46b4-87f4-a31b3ad2ebba" providerId="AD" clId="Web-{A1C8EE29-85B1-2279-9B0B-D1E7BD89B2F2}" dt="2019-06-26T16:54:21.819" v="59" actId="20577"/>
      <pc:docMkLst>
        <pc:docMk/>
      </pc:docMkLst>
      <pc:sldChg chg="modSp">
        <pc:chgData name="Shipp, Stephanie S. (sss5sc)" userId="S::sss5sc@virginia.edu::32ad11e2-6e98-46b4-87f4-a31b3ad2ebba" providerId="AD" clId="Web-{A1C8EE29-85B1-2279-9B0B-D1E7BD89B2F2}" dt="2019-06-26T16:54:21.819" v="59" actId="20577"/>
        <pc:sldMkLst>
          <pc:docMk/>
          <pc:sldMk cId="1200771918" sldId="267"/>
        </pc:sldMkLst>
        <pc:spChg chg="mod">
          <ac:chgData name="Shipp, Stephanie S. (sss5sc)" userId="S::sss5sc@virginia.edu::32ad11e2-6e98-46b4-87f4-a31b3ad2ebba" providerId="AD" clId="Web-{A1C8EE29-85B1-2279-9B0B-D1E7BD89B2F2}" dt="2019-06-26T16:53:42.568" v="51" actId="20577"/>
          <ac:spMkLst>
            <pc:docMk/>
            <pc:sldMk cId="1200771918" sldId="267"/>
            <ac:spMk id="3" creationId="{F5A8AD4F-A956-4F5B-9379-C58CD785EEFC}"/>
          </ac:spMkLst>
        </pc:spChg>
        <pc:spChg chg="mod">
          <ac:chgData name="Shipp, Stephanie S. (sss5sc)" userId="S::sss5sc@virginia.edu::32ad11e2-6e98-46b4-87f4-a31b3ad2ebba" providerId="AD" clId="Web-{A1C8EE29-85B1-2279-9B0B-D1E7BD89B2F2}" dt="2019-06-26T16:54:21.819" v="59" actId="20577"/>
          <ac:spMkLst>
            <pc:docMk/>
            <pc:sldMk cId="1200771918" sldId="267"/>
            <ac:spMk id="4" creationId="{8968E6F7-7FC3-4190-BD45-E3789C56EA1D}"/>
          </ac:spMkLst>
        </pc:spChg>
      </pc:sldChg>
    </pc:docChg>
  </pc:docChgLst>
  <pc:docChgLst>
    <pc:chgData name="Pietrowicz, Sean (sp3sd)" userId="S::sp3sd@virginia.edu::9d75db99-c872-4e43-b98e-1e42a901c6ac" providerId="AD" clId="Web-{F8C9CEFD-C6EF-CFCE-4142-E58B791EA341}"/>
    <pc:docChg chg="modSld">
      <pc:chgData name="Pietrowicz, Sean (sp3sd)" userId="S::sp3sd@virginia.edu::9d75db99-c872-4e43-b98e-1e42a901c6ac" providerId="AD" clId="Web-{F8C9CEFD-C6EF-CFCE-4142-E58B791EA341}" dt="2019-06-25T13:11:15.016" v="65" actId="20577"/>
      <pc:docMkLst>
        <pc:docMk/>
      </pc:docMkLst>
      <pc:sldChg chg="modSp">
        <pc:chgData name="Pietrowicz, Sean (sp3sd)" userId="S::sp3sd@virginia.edu::9d75db99-c872-4e43-b98e-1e42a901c6ac" providerId="AD" clId="Web-{F8C9CEFD-C6EF-CFCE-4142-E58B791EA341}" dt="2019-06-25T13:11:15.016" v="65" actId="20577"/>
        <pc:sldMkLst>
          <pc:docMk/>
          <pc:sldMk cId="1576447193" sldId="716"/>
        </pc:sldMkLst>
        <pc:spChg chg="mod">
          <ac:chgData name="Pietrowicz, Sean (sp3sd)" userId="S::sp3sd@virginia.edu::9d75db99-c872-4e43-b98e-1e42a901c6ac" providerId="AD" clId="Web-{F8C9CEFD-C6EF-CFCE-4142-E58B791EA341}" dt="2019-06-25T13:11:15.016" v="65" actId="20577"/>
          <ac:spMkLst>
            <pc:docMk/>
            <pc:sldMk cId="1576447193" sldId="716"/>
            <ac:spMk id="4" creationId="{8789123B-D475-4E6D-9480-4230AF96957A}"/>
          </ac:spMkLst>
        </pc:spChg>
      </pc:sldChg>
      <pc:sldChg chg="modSp">
        <pc:chgData name="Pietrowicz, Sean (sp3sd)" userId="S::sp3sd@virginia.edu::9d75db99-c872-4e43-b98e-1e42a901c6ac" providerId="AD" clId="Web-{F8C9CEFD-C6EF-CFCE-4142-E58B791EA341}" dt="2019-06-25T13:02:16.558" v="13" actId="20577"/>
        <pc:sldMkLst>
          <pc:docMk/>
          <pc:sldMk cId="2758347514" sldId="717"/>
        </pc:sldMkLst>
        <pc:spChg chg="mod">
          <ac:chgData name="Pietrowicz, Sean (sp3sd)" userId="S::sp3sd@virginia.edu::9d75db99-c872-4e43-b98e-1e42a901c6ac" providerId="AD" clId="Web-{F8C9CEFD-C6EF-CFCE-4142-E58B791EA341}" dt="2019-06-25T13:02:16.558" v="13" actId="20577"/>
          <ac:spMkLst>
            <pc:docMk/>
            <pc:sldMk cId="2758347514" sldId="717"/>
            <ac:spMk id="4" creationId="{EAE31C04-3B2E-4C7B-83A4-E172888BE541}"/>
          </ac:spMkLst>
        </pc:spChg>
      </pc:sldChg>
    </pc:docChg>
  </pc:docChgLst>
  <pc:docChgLst>
    <pc:chgData name="Pietrowicz, Sean (sp3sd)" userId="S::sp3sd@virginia.edu::9d75db99-c872-4e43-b98e-1e42a901c6ac" providerId="AD" clId="Web-{E8BFB4E2-2724-B2AA-BB35-55F35030C461}"/>
    <pc:docChg chg="modSld">
      <pc:chgData name="Pietrowicz, Sean (sp3sd)" userId="S::sp3sd@virginia.edu::9d75db99-c872-4e43-b98e-1e42a901c6ac" providerId="AD" clId="Web-{E8BFB4E2-2724-B2AA-BB35-55F35030C461}" dt="2019-06-27T20:48:24.574" v="67" actId="20577"/>
      <pc:docMkLst>
        <pc:docMk/>
      </pc:docMkLst>
      <pc:sldChg chg="modSp">
        <pc:chgData name="Pietrowicz, Sean (sp3sd)" userId="S::sp3sd@virginia.edu::9d75db99-c872-4e43-b98e-1e42a901c6ac" providerId="AD" clId="Web-{E8BFB4E2-2724-B2AA-BB35-55F35030C461}" dt="2019-06-27T20:48:24.574" v="67" actId="20577"/>
        <pc:sldMkLst>
          <pc:docMk/>
          <pc:sldMk cId="4046419110" sldId="709"/>
        </pc:sldMkLst>
        <pc:spChg chg="mod">
          <ac:chgData name="Pietrowicz, Sean (sp3sd)" userId="S::sp3sd@virginia.edu::9d75db99-c872-4e43-b98e-1e42a901c6ac" providerId="AD" clId="Web-{E8BFB4E2-2724-B2AA-BB35-55F35030C461}" dt="2019-06-27T20:48:24.574" v="67" actId="20577"/>
          <ac:spMkLst>
            <pc:docMk/>
            <pc:sldMk cId="4046419110" sldId="709"/>
            <ac:spMk id="4" creationId="{BF2DB15A-3D7D-433F-8B8F-4FB8121E6EBC}"/>
          </ac:spMkLst>
        </pc:spChg>
      </pc:sldChg>
      <pc:sldChg chg="modSp">
        <pc:chgData name="Pietrowicz, Sean (sp3sd)" userId="S::sp3sd@virginia.edu::9d75db99-c872-4e43-b98e-1e42a901c6ac" providerId="AD" clId="Web-{E8BFB4E2-2724-B2AA-BB35-55F35030C461}" dt="2019-06-27T20:41:46.197" v="2" actId="20577"/>
        <pc:sldMkLst>
          <pc:docMk/>
          <pc:sldMk cId="2912375086" sldId="715"/>
        </pc:sldMkLst>
        <pc:spChg chg="mod">
          <ac:chgData name="Pietrowicz, Sean (sp3sd)" userId="S::sp3sd@virginia.edu::9d75db99-c872-4e43-b98e-1e42a901c6ac" providerId="AD" clId="Web-{E8BFB4E2-2724-B2AA-BB35-55F35030C461}" dt="2019-06-27T20:41:46.197" v="2" actId="20577"/>
          <ac:spMkLst>
            <pc:docMk/>
            <pc:sldMk cId="2912375086" sldId="715"/>
            <ac:spMk id="4" creationId="{EAE31C04-3B2E-4C7B-83A4-E172888BE541}"/>
          </ac:spMkLst>
        </pc:spChg>
      </pc:sldChg>
      <pc:sldChg chg="modSp">
        <pc:chgData name="Pietrowicz, Sean (sp3sd)" userId="S::sp3sd@virginia.edu::9d75db99-c872-4e43-b98e-1e42a901c6ac" providerId="AD" clId="Web-{E8BFB4E2-2724-B2AA-BB35-55F35030C461}" dt="2019-06-27T20:46:38.757" v="65" actId="1076"/>
        <pc:sldMkLst>
          <pc:docMk/>
          <pc:sldMk cId="482367669" sldId="724"/>
        </pc:sldMkLst>
        <pc:spChg chg="mod">
          <ac:chgData name="Pietrowicz, Sean (sp3sd)" userId="S::sp3sd@virginia.edu::9d75db99-c872-4e43-b98e-1e42a901c6ac" providerId="AD" clId="Web-{E8BFB4E2-2724-B2AA-BB35-55F35030C461}" dt="2019-06-27T20:46:38.757" v="65" actId="1076"/>
          <ac:spMkLst>
            <pc:docMk/>
            <pc:sldMk cId="482367669" sldId="724"/>
            <ac:spMk id="4" creationId="{EAE31C04-3B2E-4C7B-83A4-E172888BE541}"/>
          </ac:spMkLst>
        </pc:spChg>
      </pc:sldChg>
    </pc:docChg>
  </pc:docChgLst>
  <pc:docChgLst>
    <pc:chgData name="Fowers, Alyssa (af5ug)" userId="S::af5ug@virginia.edu::c3a37977-17ff-41a0-ad75-fd916179f175" providerId="AD" clId="Web-{D618E690-F642-FBEE-5757-BFBDD3840877}"/>
    <pc:docChg chg="addSld delSld modSld sldOrd">
      <pc:chgData name="Fowers, Alyssa (af5ug)" userId="S::af5ug@virginia.edu::c3a37977-17ff-41a0-ad75-fd916179f175" providerId="AD" clId="Web-{D618E690-F642-FBEE-5757-BFBDD3840877}" dt="2019-06-27T15:03:56.842" v="677"/>
      <pc:docMkLst>
        <pc:docMk/>
      </pc:docMkLst>
      <pc:sldChg chg="modSp">
        <pc:chgData name="Fowers, Alyssa (af5ug)" userId="S::af5ug@virginia.edu::c3a37977-17ff-41a0-ad75-fd916179f175" providerId="AD" clId="Web-{D618E690-F642-FBEE-5757-BFBDD3840877}" dt="2019-06-27T15:03:39.637" v="676" actId="20577"/>
        <pc:sldMkLst>
          <pc:docMk/>
          <pc:sldMk cId="3760057622" sldId="266"/>
        </pc:sldMkLst>
        <pc:spChg chg="mod">
          <ac:chgData name="Fowers, Alyssa (af5ug)" userId="S::af5ug@virginia.edu::c3a37977-17ff-41a0-ad75-fd916179f175" providerId="AD" clId="Web-{D618E690-F642-FBEE-5757-BFBDD3840877}" dt="2019-06-27T15:03:39.637" v="676" actId="20577"/>
          <ac:spMkLst>
            <pc:docMk/>
            <pc:sldMk cId="3760057622" sldId="266"/>
            <ac:spMk id="5" creationId="{067A7AB4-A1CE-4401-85FB-245DEEED00A7}"/>
          </ac:spMkLst>
        </pc:spChg>
      </pc:sldChg>
      <pc:sldChg chg="modSp modNotes">
        <pc:chgData name="Fowers, Alyssa (af5ug)" userId="S::af5ug@virginia.edu::c3a37977-17ff-41a0-ad75-fd916179f175" providerId="AD" clId="Web-{D618E690-F642-FBEE-5757-BFBDD3840877}" dt="2019-06-27T13:48:08.929" v="164" actId="20577"/>
        <pc:sldMkLst>
          <pc:docMk/>
          <pc:sldMk cId="1200771918" sldId="267"/>
        </pc:sldMkLst>
        <pc:spChg chg="mod">
          <ac:chgData name="Fowers, Alyssa (af5ug)" userId="S::af5ug@virginia.edu::c3a37977-17ff-41a0-ad75-fd916179f175" providerId="AD" clId="Web-{D618E690-F642-FBEE-5757-BFBDD3840877}" dt="2019-06-27T13:48:08.929" v="164" actId="20577"/>
          <ac:spMkLst>
            <pc:docMk/>
            <pc:sldMk cId="1200771918" sldId="267"/>
            <ac:spMk id="4" creationId="{8968E6F7-7FC3-4190-BD45-E3789C56EA1D}"/>
          </ac:spMkLst>
        </pc:spChg>
      </pc:sldChg>
      <pc:sldChg chg="del">
        <pc:chgData name="Fowers, Alyssa (af5ug)" userId="S::af5ug@virginia.edu::c3a37977-17ff-41a0-ad75-fd916179f175" providerId="AD" clId="Web-{D618E690-F642-FBEE-5757-BFBDD3840877}" dt="2019-06-27T14:11:09.413" v="654"/>
        <pc:sldMkLst>
          <pc:docMk/>
          <pc:sldMk cId="3222128206" sldId="706"/>
        </pc:sldMkLst>
      </pc:sldChg>
      <pc:sldChg chg="mod modShow">
        <pc:chgData name="Fowers, Alyssa (af5ug)" userId="S::af5ug@virginia.edu::c3a37977-17ff-41a0-ad75-fd916179f175" providerId="AD" clId="Web-{D618E690-F642-FBEE-5757-BFBDD3840877}" dt="2019-06-27T13:48:12.851" v="165"/>
        <pc:sldMkLst>
          <pc:docMk/>
          <pc:sldMk cId="4046419110" sldId="709"/>
        </pc:sldMkLst>
      </pc:sldChg>
      <pc:sldChg chg="mod modShow">
        <pc:chgData name="Fowers, Alyssa (af5ug)" userId="S::af5ug@virginia.edu::c3a37977-17ff-41a0-ad75-fd916179f175" providerId="AD" clId="Web-{D618E690-F642-FBEE-5757-BFBDD3840877}" dt="2019-06-27T15:03:56.842" v="677"/>
        <pc:sldMkLst>
          <pc:docMk/>
          <pc:sldMk cId="4287126803" sldId="719"/>
        </pc:sldMkLst>
      </pc:sldChg>
      <pc:sldChg chg="addSp modSp add ord replId">
        <pc:chgData name="Fowers, Alyssa (af5ug)" userId="S::af5ug@virginia.edu::c3a37977-17ff-41a0-ad75-fd916179f175" providerId="AD" clId="Web-{D618E690-F642-FBEE-5757-BFBDD3840877}" dt="2019-06-27T14:12:40.400" v="669"/>
        <pc:sldMkLst>
          <pc:docMk/>
          <pc:sldMk cId="3363743482" sldId="725"/>
        </pc:sldMkLst>
        <pc:spChg chg="add mod">
          <ac:chgData name="Fowers, Alyssa (af5ug)" userId="S::af5ug@virginia.edu::c3a37977-17ff-41a0-ad75-fd916179f175" providerId="AD" clId="Web-{D618E690-F642-FBEE-5757-BFBDD3840877}" dt="2019-06-27T14:08:07.407" v="425" actId="20577"/>
          <ac:spMkLst>
            <pc:docMk/>
            <pc:sldMk cId="3363743482" sldId="725"/>
            <ac:spMk id="2" creationId="{9E44245B-BD52-457D-AAC3-454D6F3134E2}"/>
          </ac:spMkLst>
        </pc:spChg>
        <pc:spChg chg="add mod">
          <ac:chgData name="Fowers, Alyssa (af5ug)" userId="S::af5ug@virginia.edu::c3a37977-17ff-41a0-ad75-fd916179f175" providerId="AD" clId="Web-{D618E690-F642-FBEE-5757-BFBDD3840877}" dt="2019-06-27T14:11:06.944" v="653" actId="1076"/>
          <ac:spMkLst>
            <pc:docMk/>
            <pc:sldMk cId="3363743482" sldId="725"/>
            <ac:spMk id="4" creationId="{D5B2EE3B-8B25-45D3-A47A-63A6A79F3AAC}"/>
          </ac:spMkLst>
        </pc:spChg>
        <pc:spChg chg="add mod">
          <ac:chgData name="Fowers, Alyssa (af5ug)" userId="S::af5ug@virginia.edu::c3a37977-17ff-41a0-ad75-fd916179f175" providerId="AD" clId="Web-{D618E690-F642-FBEE-5757-BFBDD3840877}" dt="2019-06-27T14:10:41.834" v="623"/>
          <ac:spMkLst>
            <pc:docMk/>
            <pc:sldMk cId="3363743482" sldId="725"/>
            <ac:spMk id="5" creationId="{C2BCB2D5-6733-43A3-BA3E-D72F436C7B8B}"/>
          </ac:spMkLst>
        </pc:spChg>
        <pc:spChg chg="mod">
          <ac:chgData name="Fowers, Alyssa (af5ug)" userId="S::af5ug@virginia.edu::c3a37977-17ff-41a0-ad75-fd916179f175" providerId="AD" clId="Web-{D618E690-F642-FBEE-5757-BFBDD3840877}" dt="2019-06-27T13:53:37.956" v="189" actId="1076"/>
          <ac:spMkLst>
            <pc:docMk/>
            <pc:sldMk cId="3363743482" sldId="725"/>
            <ac:spMk id="7" creationId="{272FA223-82D2-4FE6-97CF-4B0849B5F095}"/>
          </ac:spMkLst>
        </pc:spChg>
        <pc:spChg chg="mod">
          <ac:chgData name="Fowers, Alyssa (af5ug)" userId="S::af5ug@virginia.edu::c3a37977-17ff-41a0-ad75-fd916179f175" providerId="AD" clId="Web-{D618E690-F642-FBEE-5757-BFBDD3840877}" dt="2019-06-27T14:12:39.432" v="655"/>
          <ac:spMkLst>
            <pc:docMk/>
            <pc:sldMk cId="3363743482" sldId="725"/>
            <ac:spMk id="8" creationId="{67E7BF71-9C96-0241-8414-346C7BF6298A}"/>
          </ac:spMkLst>
        </pc:spChg>
        <pc:spChg chg="mod">
          <ac:chgData name="Fowers, Alyssa (af5ug)" userId="S::af5ug@virginia.edu::c3a37977-17ff-41a0-ad75-fd916179f175" providerId="AD" clId="Web-{D618E690-F642-FBEE-5757-BFBDD3840877}" dt="2019-06-27T14:12:39.494" v="656"/>
          <ac:spMkLst>
            <pc:docMk/>
            <pc:sldMk cId="3363743482" sldId="725"/>
            <ac:spMk id="17" creationId="{19E0DFC3-FF8A-B94A-972F-1D7E171D5247}"/>
          </ac:spMkLst>
        </pc:spChg>
        <pc:spChg chg="mod">
          <ac:chgData name="Fowers, Alyssa (af5ug)" userId="S::af5ug@virginia.edu::c3a37977-17ff-41a0-ad75-fd916179f175" providerId="AD" clId="Web-{D618E690-F642-FBEE-5757-BFBDD3840877}" dt="2019-06-27T14:12:39.572" v="657"/>
          <ac:spMkLst>
            <pc:docMk/>
            <pc:sldMk cId="3363743482" sldId="725"/>
            <ac:spMk id="19" creationId="{2ACB09BC-EFB5-7E46-B3F2-B8EA074DAB95}"/>
          </ac:spMkLst>
        </pc:spChg>
        <pc:spChg chg="mod">
          <ac:chgData name="Fowers, Alyssa (af5ug)" userId="S::af5ug@virginia.edu::c3a37977-17ff-41a0-ad75-fd916179f175" providerId="AD" clId="Web-{D618E690-F642-FBEE-5757-BFBDD3840877}" dt="2019-06-27T14:12:39.635" v="658"/>
          <ac:spMkLst>
            <pc:docMk/>
            <pc:sldMk cId="3363743482" sldId="725"/>
            <ac:spMk id="21" creationId="{3788BA05-904B-0A46-9693-986C524ABA9D}"/>
          </ac:spMkLst>
        </pc:spChg>
        <pc:spChg chg="mod">
          <ac:chgData name="Fowers, Alyssa (af5ug)" userId="S::af5ug@virginia.edu::c3a37977-17ff-41a0-ad75-fd916179f175" providerId="AD" clId="Web-{D618E690-F642-FBEE-5757-BFBDD3840877}" dt="2019-06-27T14:12:39.697" v="659"/>
          <ac:spMkLst>
            <pc:docMk/>
            <pc:sldMk cId="3363743482" sldId="725"/>
            <ac:spMk id="22" creationId="{58981BF7-196B-4C4B-A38F-3BDEBCC659D6}"/>
          </ac:spMkLst>
        </pc:spChg>
        <pc:spChg chg="mod">
          <ac:chgData name="Fowers, Alyssa (af5ug)" userId="S::af5ug@virginia.edu::c3a37977-17ff-41a0-ad75-fd916179f175" providerId="AD" clId="Web-{D618E690-F642-FBEE-5757-BFBDD3840877}" dt="2019-06-27T13:56:18.320" v="309"/>
          <ac:spMkLst>
            <pc:docMk/>
            <pc:sldMk cId="3363743482" sldId="725"/>
            <ac:spMk id="23" creationId="{4B224DF7-7972-1D45-95A4-4F43EDD18F8B}"/>
          </ac:spMkLst>
        </pc:spChg>
        <pc:spChg chg="mod">
          <ac:chgData name="Fowers, Alyssa (af5ug)" userId="S::af5ug@virginia.edu::c3a37977-17ff-41a0-ad75-fd916179f175" providerId="AD" clId="Web-{D618E690-F642-FBEE-5757-BFBDD3840877}" dt="2019-06-27T14:12:39.775" v="660"/>
          <ac:spMkLst>
            <pc:docMk/>
            <pc:sldMk cId="3363743482" sldId="725"/>
            <ac:spMk id="24" creationId="{F6F92CB8-E361-D644-B466-1F7DD41F3F9C}"/>
          </ac:spMkLst>
        </pc:spChg>
        <pc:spChg chg="mod">
          <ac:chgData name="Fowers, Alyssa (af5ug)" userId="S::af5ug@virginia.edu::c3a37977-17ff-41a0-ad75-fd916179f175" providerId="AD" clId="Web-{D618E690-F642-FBEE-5757-BFBDD3840877}" dt="2019-06-27T13:56:18.383" v="310"/>
          <ac:spMkLst>
            <pc:docMk/>
            <pc:sldMk cId="3363743482" sldId="725"/>
            <ac:spMk id="25" creationId="{DF65DC37-CE45-EE40-9F8F-E2224D7242E2}"/>
          </ac:spMkLst>
        </pc:spChg>
        <pc:spChg chg="mod">
          <ac:chgData name="Fowers, Alyssa (af5ug)" userId="S::af5ug@virginia.edu::c3a37977-17ff-41a0-ad75-fd916179f175" providerId="AD" clId="Web-{D618E690-F642-FBEE-5757-BFBDD3840877}" dt="2019-06-27T14:12:39.838" v="661"/>
          <ac:spMkLst>
            <pc:docMk/>
            <pc:sldMk cId="3363743482" sldId="725"/>
            <ac:spMk id="26" creationId="{013FB819-CAE4-D543-8355-18896DFCB346}"/>
          </ac:spMkLst>
        </pc:spChg>
        <pc:spChg chg="mod">
          <ac:chgData name="Fowers, Alyssa (af5ug)" userId="S::af5ug@virginia.edu::c3a37977-17ff-41a0-ad75-fd916179f175" providerId="AD" clId="Web-{D618E690-F642-FBEE-5757-BFBDD3840877}" dt="2019-06-27T14:12:39.916" v="662"/>
          <ac:spMkLst>
            <pc:docMk/>
            <pc:sldMk cId="3363743482" sldId="725"/>
            <ac:spMk id="27" creationId="{A700564C-EB0F-FD4C-843A-2D2A97B3E620}"/>
          </ac:spMkLst>
        </pc:spChg>
        <pc:spChg chg="mod">
          <ac:chgData name="Fowers, Alyssa (af5ug)" userId="S::af5ug@virginia.edu::c3a37977-17ff-41a0-ad75-fd916179f175" providerId="AD" clId="Web-{D618E690-F642-FBEE-5757-BFBDD3840877}" dt="2019-06-27T14:12:39.979" v="663"/>
          <ac:spMkLst>
            <pc:docMk/>
            <pc:sldMk cId="3363743482" sldId="725"/>
            <ac:spMk id="28" creationId="{D2211CE7-D215-084D-A822-DDADEB572F25}"/>
          </ac:spMkLst>
        </pc:spChg>
        <pc:spChg chg="mod">
          <ac:chgData name="Fowers, Alyssa (af5ug)" userId="S::af5ug@virginia.edu::c3a37977-17ff-41a0-ad75-fd916179f175" providerId="AD" clId="Web-{D618E690-F642-FBEE-5757-BFBDD3840877}" dt="2019-06-27T14:12:40.057" v="664"/>
          <ac:spMkLst>
            <pc:docMk/>
            <pc:sldMk cId="3363743482" sldId="725"/>
            <ac:spMk id="29" creationId="{A0C0187E-17F0-544C-9CD1-4A44CCA13880}"/>
          </ac:spMkLst>
        </pc:spChg>
        <pc:spChg chg="mod">
          <ac:chgData name="Fowers, Alyssa (af5ug)" userId="S::af5ug@virginia.edu::c3a37977-17ff-41a0-ad75-fd916179f175" providerId="AD" clId="Web-{D618E690-F642-FBEE-5757-BFBDD3840877}" dt="2019-06-27T14:12:40.120" v="665"/>
          <ac:spMkLst>
            <pc:docMk/>
            <pc:sldMk cId="3363743482" sldId="725"/>
            <ac:spMk id="30" creationId="{F548F755-818B-3B42-AF90-1B7E9024455F}"/>
          </ac:spMkLst>
        </pc:spChg>
        <pc:spChg chg="mod">
          <ac:chgData name="Fowers, Alyssa (af5ug)" userId="S::af5ug@virginia.edu::c3a37977-17ff-41a0-ad75-fd916179f175" providerId="AD" clId="Web-{D618E690-F642-FBEE-5757-BFBDD3840877}" dt="2019-06-27T14:12:40.182" v="666"/>
          <ac:spMkLst>
            <pc:docMk/>
            <pc:sldMk cId="3363743482" sldId="725"/>
            <ac:spMk id="31" creationId="{AB21C004-F758-FA45-805E-8000F5860658}"/>
          </ac:spMkLst>
        </pc:spChg>
        <pc:spChg chg="mod">
          <ac:chgData name="Fowers, Alyssa (af5ug)" userId="S::af5ug@virginia.edu::c3a37977-17ff-41a0-ad75-fd916179f175" providerId="AD" clId="Web-{D618E690-F642-FBEE-5757-BFBDD3840877}" dt="2019-06-27T14:11:04.991" v="626" actId="1076"/>
          <ac:spMkLst>
            <pc:docMk/>
            <pc:sldMk cId="3363743482" sldId="725"/>
            <ac:spMk id="32" creationId="{4AC42DD5-B3C2-48E1-B9A9-72A7712F8D1F}"/>
          </ac:spMkLst>
        </pc:spChg>
        <pc:spChg chg="mod">
          <ac:chgData name="Fowers, Alyssa (af5ug)" userId="S::af5ug@virginia.edu::c3a37977-17ff-41a0-ad75-fd916179f175" providerId="AD" clId="Web-{D618E690-F642-FBEE-5757-BFBDD3840877}" dt="2019-06-27T13:56:14.070" v="308"/>
          <ac:spMkLst>
            <pc:docMk/>
            <pc:sldMk cId="3363743482" sldId="725"/>
            <ac:spMk id="33" creationId="{6D6824BF-A2F9-B44D-8A4F-B8BAAF054D51}"/>
          </ac:spMkLst>
        </pc:spChg>
        <pc:spChg chg="mod">
          <ac:chgData name="Fowers, Alyssa (af5ug)" userId="S::af5ug@virginia.edu::c3a37977-17ff-41a0-ad75-fd916179f175" providerId="AD" clId="Web-{D618E690-F642-FBEE-5757-BFBDD3840877}" dt="2019-06-27T14:11:05.085" v="627" actId="1076"/>
          <ac:spMkLst>
            <pc:docMk/>
            <pc:sldMk cId="3363743482" sldId="725"/>
            <ac:spMk id="34" creationId="{C95BEC80-0108-4B10-9ABE-10831E94F567}"/>
          </ac:spMkLst>
        </pc:spChg>
        <pc:spChg chg="mod">
          <ac:chgData name="Fowers, Alyssa (af5ug)" userId="S::af5ug@virginia.edu::c3a37977-17ff-41a0-ad75-fd916179f175" providerId="AD" clId="Web-{D618E690-F642-FBEE-5757-BFBDD3840877}" dt="2019-06-27T14:11:05.147" v="628" actId="1076"/>
          <ac:spMkLst>
            <pc:docMk/>
            <pc:sldMk cId="3363743482" sldId="725"/>
            <ac:spMk id="35" creationId="{D6F0A470-733C-476D-854C-ACB7F12F563F}"/>
          </ac:spMkLst>
        </pc:spChg>
        <pc:spChg chg="mod">
          <ac:chgData name="Fowers, Alyssa (af5ug)" userId="S::af5ug@virginia.edu::c3a37977-17ff-41a0-ad75-fd916179f175" providerId="AD" clId="Web-{D618E690-F642-FBEE-5757-BFBDD3840877}" dt="2019-06-27T14:12:40.244" v="667"/>
          <ac:spMkLst>
            <pc:docMk/>
            <pc:sldMk cId="3363743482" sldId="725"/>
            <ac:spMk id="36" creationId="{DA6DE032-86CB-1D48-98E2-5881347FB7B9}"/>
          </ac:spMkLst>
        </pc:spChg>
        <pc:spChg chg="mod">
          <ac:chgData name="Fowers, Alyssa (af5ug)" userId="S::af5ug@virginia.edu::c3a37977-17ff-41a0-ad75-fd916179f175" providerId="AD" clId="Web-{D618E690-F642-FBEE-5757-BFBDD3840877}" dt="2019-06-27T13:54:25.020" v="296"/>
          <ac:spMkLst>
            <pc:docMk/>
            <pc:sldMk cId="3363743482" sldId="725"/>
            <ac:spMk id="37" creationId="{E6733BDA-D283-184B-A73B-1DB3114C0079}"/>
          </ac:spMkLst>
        </pc:spChg>
        <pc:spChg chg="mod">
          <ac:chgData name="Fowers, Alyssa (af5ug)" userId="S::af5ug@virginia.edu::c3a37977-17ff-41a0-ad75-fd916179f175" providerId="AD" clId="Web-{D618E690-F642-FBEE-5757-BFBDD3840877}" dt="2019-06-27T13:54:25.098" v="297"/>
          <ac:spMkLst>
            <pc:docMk/>
            <pc:sldMk cId="3363743482" sldId="725"/>
            <ac:spMk id="38" creationId="{3E834B4E-A2DE-D54E-B701-0A9AF06843FC}"/>
          </ac:spMkLst>
        </pc:spChg>
        <pc:spChg chg="mod">
          <ac:chgData name="Fowers, Alyssa (af5ug)" userId="S::af5ug@virginia.edu::c3a37977-17ff-41a0-ad75-fd916179f175" providerId="AD" clId="Web-{D618E690-F642-FBEE-5757-BFBDD3840877}" dt="2019-06-27T13:54:25.161" v="298"/>
          <ac:spMkLst>
            <pc:docMk/>
            <pc:sldMk cId="3363743482" sldId="725"/>
            <ac:spMk id="39" creationId="{A7548E7A-8E3D-294A-AC5D-DCDE992B65BB}"/>
          </ac:spMkLst>
        </pc:spChg>
        <pc:spChg chg="mod">
          <ac:chgData name="Fowers, Alyssa (af5ug)" userId="S::af5ug@virginia.edu::c3a37977-17ff-41a0-ad75-fd916179f175" providerId="AD" clId="Web-{D618E690-F642-FBEE-5757-BFBDD3840877}" dt="2019-06-27T14:11:05.225" v="629" actId="1076"/>
          <ac:spMkLst>
            <pc:docMk/>
            <pc:sldMk cId="3363743482" sldId="725"/>
            <ac:spMk id="40" creationId="{6C41FEFE-7038-409B-AF78-431C467426F5}"/>
          </ac:spMkLst>
        </pc:spChg>
        <pc:spChg chg="mod">
          <ac:chgData name="Fowers, Alyssa (af5ug)" userId="S::af5ug@virginia.edu::c3a37977-17ff-41a0-ad75-fd916179f175" providerId="AD" clId="Web-{D618E690-F642-FBEE-5757-BFBDD3840877}" dt="2019-06-27T14:11:05.350" v="630" actId="1076"/>
          <ac:spMkLst>
            <pc:docMk/>
            <pc:sldMk cId="3363743482" sldId="725"/>
            <ac:spMk id="41" creationId="{19FF912F-A956-4C41-9FDB-4B24923BDD9B}"/>
          </ac:spMkLst>
        </pc:spChg>
        <pc:spChg chg="mod">
          <ac:chgData name="Fowers, Alyssa (af5ug)" userId="S::af5ug@virginia.edu::c3a37977-17ff-41a0-ad75-fd916179f175" providerId="AD" clId="Web-{D618E690-F642-FBEE-5757-BFBDD3840877}" dt="2019-06-27T14:11:05.428" v="631" actId="1076"/>
          <ac:spMkLst>
            <pc:docMk/>
            <pc:sldMk cId="3363743482" sldId="725"/>
            <ac:spMk id="42" creationId="{19FF73AB-6390-44D6-A7D7-F329830C9151}"/>
          </ac:spMkLst>
        </pc:spChg>
        <pc:spChg chg="mod">
          <ac:chgData name="Fowers, Alyssa (af5ug)" userId="S::af5ug@virginia.edu::c3a37977-17ff-41a0-ad75-fd916179f175" providerId="AD" clId="Web-{D618E690-F642-FBEE-5757-BFBDD3840877}" dt="2019-06-27T14:11:05.491" v="632" actId="1076"/>
          <ac:spMkLst>
            <pc:docMk/>
            <pc:sldMk cId="3363743482" sldId="725"/>
            <ac:spMk id="43" creationId="{93C5275A-EDED-469B-98FC-AECBDE0AD801}"/>
          </ac:spMkLst>
        </pc:spChg>
        <pc:spChg chg="mod">
          <ac:chgData name="Fowers, Alyssa (af5ug)" userId="S::af5ug@virginia.edu::c3a37977-17ff-41a0-ad75-fd916179f175" providerId="AD" clId="Web-{D618E690-F642-FBEE-5757-BFBDD3840877}" dt="2019-06-27T14:11:05.571" v="633" actId="1076"/>
          <ac:spMkLst>
            <pc:docMk/>
            <pc:sldMk cId="3363743482" sldId="725"/>
            <ac:spMk id="44" creationId="{2ADD4F35-755C-4CE6-9510-3526026E45FC}"/>
          </ac:spMkLst>
        </pc:spChg>
        <pc:spChg chg="mod">
          <ac:chgData name="Fowers, Alyssa (af5ug)" userId="S::af5ug@virginia.edu::c3a37977-17ff-41a0-ad75-fd916179f175" providerId="AD" clId="Web-{D618E690-F642-FBEE-5757-BFBDD3840877}" dt="2019-06-27T14:11:05.647" v="634" actId="1076"/>
          <ac:spMkLst>
            <pc:docMk/>
            <pc:sldMk cId="3363743482" sldId="725"/>
            <ac:spMk id="45" creationId="{BA6D6A9F-256F-47B3-BDB4-4A7DBACB662F}"/>
          </ac:spMkLst>
        </pc:spChg>
        <pc:spChg chg="mod">
          <ac:chgData name="Fowers, Alyssa (af5ug)" userId="S::af5ug@virginia.edu::c3a37977-17ff-41a0-ad75-fd916179f175" providerId="AD" clId="Web-{D618E690-F642-FBEE-5757-BFBDD3840877}" dt="2019-06-27T14:11:05.710" v="635" actId="1076"/>
          <ac:spMkLst>
            <pc:docMk/>
            <pc:sldMk cId="3363743482" sldId="725"/>
            <ac:spMk id="46" creationId="{491F5E4B-7E47-4B3B-88FC-4918E6F7F47D}"/>
          </ac:spMkLst>
        </pc:spChg>
        <pc:spChg chg="mod">
          <ac:chgData name="Fowers, Alyssa (af5ug)" userId="S::af5ug@virginia.edu::c3a37977-17ff-41a0-ad75-fd916179f175" providerId="AD" clId="Web-{D618E690-F642-FBEE-5757-BFBDD3840877}" dt="2019-06-27T14:11:05.772" v="636" actId="1076"/>
          <ac:spMkLst>
            <pc:docMk/>
            <pc:sldMk cId="3363743482" sldId="725"/>
            <ac:spMk id="47" creationId="{3FF8649E-8B93-4F61-ACBD-F383BAEAE6CA}"/>
          </ac:spMkLst>
        </pc:spChg>
        <pc:spChg chg="mod">
          <ac:chgData name="Fowers, Alyssa (af5ug)" userId="S::af5ug@virginia.edu::c3a37977-17ff-41a0-ad75-fd916179f175" providerId="AD" clId="Web-{D618E690-F642-FBEE-5757-BFBDD3840877}" dt="2019-06-27T14:11:05.850" v="637" actId="1076"/>
          <ac:spMkLst>
            <pc:docMk/>
            <pc:sldMk cId="3363743482" sldId="725"/>
            <ac:spMk id="48" creationId="{4BF9CE7B-39E3-42D2-BD2B-F1645EAE7B1E}"/>
          </ac:spMkLst>
        </pc:spChg>
        <pc:spChg chg="mod">
          <ac:chgData name="Fowers, Alyssa (af5ug)" userId="S::af5ug@virginia.edu::c3a37977-17ff-41a0-ad75-fd916179f175" providerId="AD" clId="Web-{D618E690-F642-FBEE-5757-BFBDD3840877}" dt="2019-06-27T14:11:05.913" v="638" actId="1076"/>
          <ac:spMkLst>
            <pc:docMk/>
            <pc:sldMk cId="3363743482" sldId="725"/>
            <ac:spMk id="49" creationId="{9961933B-6688-4A00-8A7D-41E9D4F90974}"/>
          </ac:spMkLst>
        </pc:spChg>
        <pc:spChg chg="mod">
          <ac:chgData name="Fowers, Alyssa (af5ug)" userId="S::af5ug@virginia.edu::c3a37977-17ff-41a0-ad75-fd916179f175" providerId="AD" clId="Web-{D618E690-F642-FBEE-5757-BFBDD3840877}" dt="2019-06-27T14:11:05.991" v="639" actId="1076"/>
          <ac:spMkLst>
            <pc:docMk/>
            <pc:sldMk cId="3363743482" sldId="725"/>
            <ac:spMk id="50" creationId="{586A555B-0455-4BB6-844F-E0DD7DF07181}"/>
          </ac:spMkLst>
        </pc:spChg>
        <pc:spChg chg="mod">
          <ac:chgData name="Fowers, Alyssa (af5ug)" userId="S::af5ug@virginia.edu::c3a37977-17ff-41a0-ad75-fd916179f175" providerId="AD" clId="Web-{D618E690-F642-FBEE-5757-BFBDD3840877}" dt="2019-06-27T14:11:06.069" v="640" actId="1076"/>
          <ac:spMkLst>
            <pc:docMk/>
            <pc:sldMk cId="3363743482" sldId="725"/>
            <ac:spMk id="51" creationId="{71897B86-C8A5-4828-9CEA-EF44D39347FC}"/>
          </ac:spMkLst>
        </pc:spChg>
        <pc:spChg chg="mod">
          <ac:chgData name="Fowers, Alyssa (af5ug)" userId="S::af5ug@virginia.edu::c3a37977-17ff-41a0-ad75-fd916179f175" providerId="AD" clId="Web-{D618E690-F642-FBEE-5757-BFBDD3840877}" dt="2019-06-27T14:11:06.132" v="641" actId="1076"/>
          <ac:spMkLst>
            <pc:docMk/>
            <pc:sldMk cId="3363743482" sldId="725"/>
            <ac:spMk id="52" creationId="{ECBAFC18-BF75-40A0-9288-3E93B91A0F61}"/>
          </ac:spMkLst>
        </pc:spChg>
        <pc:spChg chg="mod">
          <ac:chgData name="Fowers, Alyssa (af5ug)" userId="S::af5ug@virginia.edu::c3a37977-17ff-41a0-ad75-fd916179f175" providerId="AD" clId="Web-{D618E690-F642-FBEE-5757-BFBDD3840877}" dt="2019-06-27T14:11:06.210" v="642" actId="1076"/>
          <ac:spMkLst>
            <pc:docMk/>
            <pc:sldMk cId="3363743482" sldId="725"/>
            <ac:spMk id="53" creationId="{27F1A785-C833-4D98-BEEE-0986FFEA73ED}"/>
          </ac:spMkLst>
        </pc:spChg>
        <pc:spChg chg="mod">
          <ac:chgData name="Fowers, Alyssa (af5ug)" userId="S::af5ug@virginia.edu::c3a37977-17ff-41a0-ad75-fd916179f175" providerId="AD" clId="Web-{D618E690-F642-FBEE-5757-BFBDD3840877}" dt="2019-06-27T14:11:06.272" v="643" actId="1076"/>
          <ac:spMkLst>
            <pc:docMk/>
            <pc:sldMk cId="3363743482" sldId="725"/>
            <ac:spMk id="54" creationId="{D48F81BA-8034-4129-A549-FF9E5FEB2B6B}"/>
          </ac:spMkLst>
        </pc:spChg>
        <pc:spChg chg="mod">
          <ac:chgData name="Fowers, Alyssa (af5ug)" userId="S::af5ug@virginia.edu::c3a37977-17ff-41a0-ad75-fd916179f175" providerId="AD" clId="Web-{D618E690-F642-FBEE-5757-BFBDD3840877}" dt="2019-06-27T14:11:06.335" v="644" actId="1076"/>
          <ac:spMkLst>
            <pc:docMk/>
            <pc:sldMk cId="3363743482" sldId="725"/>
            <ac:spMk id="55" creationId="{DD90A5EA-FD8B-4B0D-933D-5663AB693479}"/>
          </ac:spMkLst>
        </pc:spChg>
        <pc:spChg chg="mod">
          <ac:chgData name="Fowers, Alyssa (af5ug)" userId="S::af5ug@virginia.edu::c3a37977-17ff-41a0-ad75-fd916179f175" providerId="AD" clId="Web-{D618E690-F642-FBEE-5757-BFBDD3840877}" dt="2019-06-27T14:12:40.338" v="668"/>
          <ac:spMkLst>
            <pc:docMk/>
            <pc:sldMk cId="3363743482" sldId="725"/>
            <ac:spMk id="56" creationId="{85534585-E92B-406D-A23E-659BCEE4C79B}"/>
          </ac:spMkLst>
        </pc:spChg>
        <pc:spChg chg="mod">
          <ac:chgData name="Fowers, Alyssa (af5ug)" userId="S::af5ug@virginia.edu::c3a37977-17ff-41a0-ad75-fd916179f175" providerId="AD" clId="Web-{D618E690-F642-FBEE-5757-BFBDD3840877}" dt="2019-06-27T14:11:06.475" v="646" actId="1076"/>
          <ac:spMkLst>
            <pc:docMk/>
            <pc:sldMk cId="3363743482" sldId="725"/>
            <ac:spMk id="57" creationId="{EDBC6EDE-002D-42BD-B839-C9B14927D994}"/>
          </ac:spMkLst>
        </pc:spChg>
        <pc:spChg chg="mod">
          <ac:chgData name="Fowers, Alyssa (af5ug)" userId="S::af5ug@virginia.edu::c3a37977-17ff-41a0-ad75-fd916179f175" providerId="AD" clId="Web-{D618E690-F642-FBEE-5757-BFBDD3840877}" dt="2019-06-27T14:11:06.538" v="647" actId="1076"/>
          <ac:spMkLst>
            <pc:docMk/>
            <pc:sldMk cId="3363743482" sldId="725"/>
            <ac:spMk id="58" creationId="{F0AAE752-15E7-43FD-A0C6-C64018C26EE2}"/>
          </ac:spMkLst>
        </pc:spChg>
        <pc:spChg chg="mod">
          <ac:chgData name="Fowers, Alyssa (af5ug)" userId="S::af5ug@virginia.edu::c3a37977-17ff-41a0-ad75-fd916179f175" providerId="AD" clId="Web-{D618E690-F642-FBEE-5757-BFBDD3840877}" dt="2019-06-27T14:11:06.616" v="648" actId="1076"/>
          <ac:spMkLst>
            <pc:docMk/>
            <pc:sldMk cId="3363743482" sldId="725"/>
            <ac:spMk id="59" creationId="{85017340-6865-4304-B3BD-ADA2DCCD092A}"/>
          </ac:spMkLst>
        </pc:spChg>
        <pc:spChg chg="mod">
          <ac:chgData name="Fowers, Alyssa (af5ug)" userId="S::af5ug@virginia.edu::c3a37977-17ff-41a0-ad75-fd916179f175" providerId="AD" clId="Web-{D618E690-F642-FBEE-5757-BFBDD3840877}" dt="2019-06-27T14:12:40.400" v="669"/>
          <ac:spMkLst>
            <pc:docMk/>
            <pc:sldMk cId="3363743482" sldId="725"/>
            <ac:spMk id="60" creationId="{957FA049-24FF-4BC1-A238-CD7B808979C7}"/>
          </ac:spMkLst>
        </pc:spChg>
        <pc:spChg chg="mod">
          <ac:chgData name="Fowers, Alyssa (af5ug)" userId="S::af5ug@virginia.edu::c3a37977-17ff-41a0-ad75-fd916179f175" providerId="AD" clId="Web-{D618E690-F642-FBEE-5757-BFBDD3840877}" dt="2019-06-27T14:11:06.741" v="650" actId="1076"/>
          <ac:spMkLst>
            <pc:docMk/>
            <pc:sldMk cId="3363743482" sldId="725"/>
            <ac:spMk id="61" creationId="{7F58D1B8-F928-44C8-84A6-A6B3696BDF1C}"/>
          </ac:spMkLst>
        </pc:spChg>
        <pc:spChg chg="mod">
          <ac:chgData name="Fowers, Alyssa (af5ug)" userId="S::af5ug@virginia.edu::c3a37977-17ff-41a0-ad75-fd916179f175" providerId="AD" clId="Web-{D618E690-F642-FBEE-5757-BFBDD3840877}" dt="2019-06-27T14:11:06.803" v="651" actId="1076"/>
          <ac:spMkLst>
            <pc:docMk/>
            <pc:sldMk cId="3363743482" sldId="725"/>
            <ac:spMk id="62" creationId="{53A73CC9-6B15-4FEE-8CCC-7E67E586928A}"/>
          </ac:spMkLst>
        </pc:spChg>
        <pc:spChg chg="mod">
          <ac:chgData name="Fowers, Alyssa (af5ug)" userId="S::af5ug@virginia.edu::c3a37977-17ff-41a0-ad75-fd916179f175" providerId="AD" clId="Web-{D618E690-F642-FBEE-5757-BFBDD3840877}" dt="2019-06-27T14:11:06.882" v="652" actId="1076"/>
          <ac:spMkLst>
            <pc:docMk/>
            <pc:sldMk cId="3363743482" sldId="725"/>
            <ac:spMk id="63" creationId="{ACD11679-1D8C-485E-A5CF-F7A145A12185}"/>
          </ac:spMkLst>
        </pc:spChg>
        <pc:spChg chg="mod">
          <ac:chgData name="Fowers, Alyssa (af5ug)" userId="S::af5ug@virginia.edu::c3a37977-17ff-41a0-ad75-fd916179f175" providerId="AD" clId="Web-{D618E690-F642-FBEE-5757-BFBDD3840877}" dt="2019-06-27T14:09:02.221" v="502" actId="1076"/>
          <ac:spMkLst>
            <pc:docMk/>
            <pc:sldMk cId="3363743482" sldId="725"/>
            <ac:spMk id="92" creationId="{E72E345A-1FA2-4878-AF95-78FB04F75E9B}"/>
          </ac:spMkLst>
        </pc:spChg>
        <pc:spChg chg="mod">
          <ac:chgData name="Fowers, Alyssa (af5ug)" userId="S::af5ug@virginia.edu::c3a37977-17ff-41a0-ad75-fd916179f175" providerId="AD" clId="Web-{D618E690-F642-FBEE-5757-BFBDD3840877}" dt="2019-06-27T14:09:02.284" v="503" actId="1076"/>
          <ac:spMkLst>
            <pc:docMk/>
            <pc:sldMk cId="3363743482" sldId="725"/>
            <ac:spMk id="93" creationId="{9C99D99D-5C09-4724-A229-9846729B895A}"/>
          </ac:spMkLst>
        </pc:spChg>
        <pc:spChg chg="mod">
          <ac:chgData name="Fowers, Alyssa (af5ug)" userId="S::af5ug@virginia.edu::c3a37977-17ff-41a0-ad75-fd916179f175" providerId="AD" clId="Web-{D618E690-F642-FBEE-5757-BFBDD3840877}" dt="2019-06-27T14:09:02.346" v="504" actId="1076"/>
          <ac:spMkLst>
            <pc:docMk/>
            <pc:sldMk cId="3363743482" sldId="725"/>
            <ac:spMk id="94" creationId="{D78D7E1D-D989-4B45-829A-0EBF62D0815B}"/>
          </ac:spMkLst>
        </pc:spChg>
        <pc:spChg chg="mod">
          <ac:chgData name="Fowers, Alyssa (af5ug)" userId="S::af5ug@virginia.edu::c3a37977-17ff-41a0-ad75-fd916179f175" providerId="AD" clId="Web-{D618E690-F642-FBEE-5757-BFBDD3840877}" dt="2019-06-27T14:09:02.424" v="505" actId="1076"/>
          <ac:spMkLst>
            <pc:docMk/>
            <pc:sldMk cId="3363743482" sldId="725"/>
            <ac:spMk id="95" creationId="{23428785-8709-4AB8-AD61-28CFD9078940}"/>
          </ac:spMkLst>
        </pc:spChg>
        <pc:spChg chg="mod">
          <ac:chgData name="Fowers, Alyssa (af5ug)" userId="S::af5ug@virginia.edu::c3a37977-17ff-41a0-ad75-fd916179f175" providerId="AD" clId="Web-{D618E690-F642-FBEE-5757-BFBDD3840877}" dt="2019-06-27T14:09:02.502" v="506" actId="1076"/>
          <ac:spMkLst>
            <pc:docMk/>
            <pc:sldMk cId="3363743482" sldId="725"/>
            <ac:spMk id="96" creationId="{1461E54B-87AA-4E97-B6D8-AE770E982665}"/>
          </ac:spMkLst>
        </pc:spChg>
        <pc:spChg chg="mod">
          <ac:chgData name="Fowers, Alyssa (af5ug)" userId="S::af5ug@virginia.edu::c3a37977-17ff-41a0-ad75-fd916179f175" providerId="AD" clId="Web-{D618E690-F642-FBEE-5757-BFBDD3840877}" dt="2019-06-27T14:09:02.565" v="507" actId="1076"/>
          <ac:spMkLst>
            <pc:docMk/>
            <pc:sldMk cId="3363743482" sldId="725"/>
            <ac:spMk id="97" creationId="{046BE38F-ABEA-4CA4-95B1-64AE2A64CCCA}"/>
          </ac:spMkLst>
        </pc:spChg>
        <pc:spChg chg="mod">
          <ac:chgData name="Fowers, Alyssa (af5ug)" userId="S::af5ug@virginia.edu::c3a37977-17ff-41a0-ad75-fd916179f175" providerId="AD" clId="Web-{D618E690-F642-FBEE-5757-BFBDD3840877}" dt="2019-06-27T14:09:02.627" v="508" actId="1076"/>
          <ac:spMkLst>
            <pc:docMk/>
            <pc:sldMk cId="3363743482" sldId="725"/>
            <ac:spMk id="98" creationId="{BADA6194-EFA9-4F97-B94D-C81497164DA5}"/>
          </ac:spMkLst>
        </pc:spChg>
        <pc:spChg chg="mod">
          <ac:chgData name="Fowers, Alyssa (af5ug)" userId="S::af5ug@virginia.edu::c3a37977-17ff-41a0-ad75-fd916179f175" providerId="AD" clId="Web-{D618E690-F642-FBEE-5757-BFBDD3840877}" dt="2019-06-27T14:09:02.706" v="509" actId="1076"/>
          <ac:spMkLst>
            <pc:docMk/>
            <pc:sldMk cId="3363743482" sldId="725"/>
            <ac:spMk id="99" creationId="{6567FE3B-5746-409C-ADE1-017D6FA1C817}"/>
          </ac:spMkLst>
        </pc:spChg>
        <pc:spChg chg="mod">
          <ac:chgData name="Fowers, Alyssa (af5ug)" userId="S::af5ug@virginia.edu::c3a37977-17ff-41a0-ad75-fd916179f175" providerId="AD" clId="Web-{D618E690-F642-FBEE-5757-BFBDD3840877}" dt="2019-06-27T14:09:02.784" v="510" actId="1076"/>
          <ac:spMkLst>
            <pc:docMk/>
            <pc:sldMk cId="3363743482" sldId="725"/>
            <ac:spMk id="100" creationId="{E87DE41B-735F-4F34-BBE9-41BDEB330C1E}"/>
          </ac:spMkLst>
        </pc:spChg>
        <pc:spChg chg="mod">
          <ac:chgData name="Fowers, Alyssa (af5ug)" userId="S::af5ug@virginia.edu::c3a37977-17ff-41a0-ad75-fd916179f175" providerId="AD" clId="Web-{D618E690-F642-FBEE-5757-BFBDD3840877}" dt="2019-06-27T14:09:02.846" v="511" actId="1076"/>
          <ac:spMkLst>
            <pc:docMk/>
            <pc:sldMk cId="3363743482" sldId="725"/>
            <ac:spMk id="101" creationId="{12445543-1649-4DA1-9CCA-6310A1554CC7}"/>
          </ac:spMkLst>
        </pc:spChg>
        <pc:picChg chg="mod">
          <ac:chgData name="Fowers, Alyssa (af5ug)" userId="S::af5ug@virginia.edu::c3a37977-17ff-41a0-ad75-fd916179f175" providerId="AD" clId="Web-{D618E690-F642-FBEE-5757-BFBDD3840877}" dt="2019-06-27T14:10:45.881" v="624" actId="1076"/>
          <ac:picMkLst>
            <pc:docMk/>
            <pc:sldMk cId="3363743482" sldId="725"/>
            <ac:picMk id="12" creationId="{2482D9BE-D87F-0746-AF1A-F5E7507CE72C}"/>
          </ac:picMkLst>
        </pc:picChg>
        <pc:picChg chg="mod">
          <ac:chgData name="Fowers, Alyssa (af5ug)" userId="S::af5ug@virginia.edu::c3a37977-17ff-41a0-ad75-fd916179f175" providerId="AD" clId="Web-{D618E690-F642-FBEE-5757-BFBDD3840877}" dt="2019-06-27T14:10:49.318" v="625" actId="1076"/>
          <ac:picMkLst>
            <pc:docMk/>
            <pc:sldMk cId="3363743482" sldId="725"/>
            <ac:picMk id="16" creationId="{005D8671-A745-204A-B422-8C8C75F91285}"/>
          </ac:picMkLst>
        </pc:picChg>
      </pc:sldChg>
    </pc:docChg>
  </pc:docChgLst>
  <pc:docChgLst>
    <pc:chgData name="Pietrowicz, Sean (sp3sd)" userId="S::sp3sd@virginia.edu::9d75db99-c872-4e43-b98e-1e42a901c6ac" providerId="AD" clId="Web-{668C756A-D68F-F7EC-DBE2-3E2BD628CCEB}"/>
    <pc:docChg chg="modSld">
      <pc:chgData name="Pietrowicz, Sean (sp3sd)" userId="S::sp3sd@virginia.edu::9d75db99-c872-4e43-b98e-1e42a901c6ac" providerId="AD" clId="Web-{668C756A-D68F-F7EC-DBE2-3E2BD628CCEB}" dt="2019-06-27T19:36:10.479" v="43"/>
      <pc:docMkLst>
        <pc:docMk/>
      </pc:docMkLst>
      <pc:sldChg chg="delSp modSp">
        <pc:chgData name="Pietrowicz, Sean (sp3sd)" userId="S::sp3sd@virginia.edu::9d75db99-c872-4e43-b98e-1e42a901c6ac" providerId="AD" clId="Web-{668C756A-D68F-F7EC-DBE2-3E2BD628CCEB}" dt="2019-06-27T19:36:10.479" v="43"/>
        <pc:sldMkLst>
          <pc:docMk/>
          <pc:sldMk cId="890873346" sldId="714"/>
        </pc:sldMkLst>
        <pc:spChg chg="mod">
          <ac:chgData name="Pietrowicz, Sean (sp3sd)" userId="S::sp3sd@virginia.edu::9d75db99-c872-4e43-b98e-1e42a901c6ac" providerId="AD" clId="Web-{668C756A-D68F-F7EC-DBE2-3E2BD628CCEB}" dt="2019-06-27T19:33:33.774" v="8"/>
          <ac:spMkLst>
            <pc:docMk/>
            <pc:sldMk cId="890873346" sldId="714"/>
            <ac:spMk id="10" creationId="{F08BF741-5199-6946-B55C-54CAC3072CF1}"/>
          </ac:spMkLst>
        </pc:spChg>
        <pc:spChg chg="mod">
          <ac:chgData name="Pietrowicz, Sean (sp3sd)" userId="S::sp3sd@virginia.edu::9d75db99-c872-4e43-b98e-1e42a901c6ac" providerId="AD" clId="Web-{668C756A-D68F-F7EC-DBE2-3E2BD628CCEB}" dt="2019-06-27T19:34:35.104" v="22"/>
          <ac:spMkLst>
            <pc:docMk/>
            <pc:sldMk cId="890873346" sldId="714"/>
            <ac:spMk id="11" creationId="{6D362F78-02DE-EC49-AA94-9F9B89A34304}"/>
          </ac:spMkLst>
        </pc:spChg>
        <pc:spChg chg="mod">
          <ac:chgData name="Pietrowicz, Sean (sp3sd)" userId="S::sp3sd@virginia.edu::9d75db99-c872-4e43-b98e-1e42a901c6ac" providerId="AD" clId="Web-{668C756A-D68F-F7EC-DBE2-3E2BD628CCEB}" dt="2019-06-27T19:33:50.524" v="12" actId="1076"/>
          <ac:spMkLst>
            <pc:docMk/>
            <pc:sldMk cId="890873346" sldId="714"/>
            <ac:spMk id="12" creationId="{F3010C3B-1CD3-6A47-9DE6-F9F22DB5D736}"/>
          </ac:spMkLst>
        </pc:spChg>
        <pc:spChg chg="mod">
          <ac:chgData name="Pietrowicz, Sean (sp3sd)" userId="S::sp3sd@virginia.edu::9d75db99-c872-4e43-b98e-1e42a901c6ac" providerId="AD" clId="Web-{668C756A-D68F-F7EC-DBE2-3E2BD628CCEB}" dt="2019-06-27T19:34:22.650" v="21" actId="1076"/>
          <ac:spMkLst>
            <pc:docMk/>
            <pc:sldMk cId="890873346" sldId="714"/>
            <ac:spMk id="13" creationId="{516D0010-195A-B247-B48F-557CB420ECA1}"/>
          </ac:spMkLst>
        </pc:spChg>
        <pc:spChg chg="mod">
          <ac:chgData name="Pietrowicz, Sean (sp3sd)" userId="S::sp3sd@virginia.edu::9d75db99-c872-4e43-b98e-1e42a901c6ac" providerId="AD" clId="Web-{668C756A-D68F-F7EC-DBE2-3E2BD628CCEB}" dt="2019-06-27T19:35:29.182" v="24" actId="14100"/>
          <ac:spMkLst>
            <pc:docMk/>
            <pc:sldMk cId="890873346" sldId="714"/>
            <ac:spMk id="21" creationId="{8EF0FA32-E830-6445-BA18-32488997A878}"/>
          </ac:spMkLst>
        </pc:spChg>
        <pc:spChg chg="mod">
          <ac:chgData name="Pietrowicz, Sean (sp3sd)" userId="S::sp3sd@virginia.edu::9d75db99-c872-4e43-b98e-1e42a901c6ac" providerId="AD" clId="Web-{668C756A-D68F-F7EC-DBE2-3E2BD628CCEB}" dt="2019-06-27T19:35:47.635" v="29" actId="14100"/>
          <ac:spMkLst>
            <pc:docMk/>
            <pc:sldMk cId="890873346" sldId="714"/>
            <ac:spMk id="22" creationId="{BCA77D28-D3E3-B84D-8A45-7DD8D81309F1}"/>
          </ac:spMkLst>
        </pc:spChg>
        <pc:spChg chg="mod">
          <ac:chgData name="Pietrowicz, Sean (sp3sd)" userId="S::sp3sd@virginia.edu::9d75db99-c872-4e43-b98e-1e42a901c6ac" providerId="AD" clId="Web-{668C756A-D68F-F7EC-DBE2-3E2BD628CCEB}" dt="2019-06-27T19:36:01.776" v="39" actId="20577"/>
          <ac:spMkLst>
            <pc:docMk/>
            <pc:sldMk cId="890873346" sldId="714"/>
            <ac:spMk id="26" creationId="{E896CE2D-8DFC-4B42-89CE-44BDE95C8278}"/>
          </ac:spMkLst>
        </pc:spChg>
        <pc:cxnChg chg="del">
          <ac:chgData name="Pietrowicz, Sean (sp3sd)" userId="S::sp3sd@virginia.edu::9d75db99-c872-4e43-b98e-1e42a901c6ac" providerId="AD" clId="Web-{668C756A-D68F-F7EC-DBE2-3E2BD628CCEB}" dt="2019-06-27T19:36:08.604" v="42"/>
          <ac:cxnSpMkLst>
            <pc:docMk/>
            <pc:sldMk cId="890873346" sldId="714"/>
            <ac:cxnSpMk id="32" creationId="{C30E004E-3640-45D3-96E3-ADA242F32CFE}"/>
          </ac:cxnSpMkLst>
        </pc:cxnChg>
        <pc:cxnChg chg="del mod">
          <ac:chgData name="Pietrowicz, Sean (sp3sd)" userId="S::sp3sd@virginia.edu::9d75db99-c872-4e43-b98e-1e42a901c6ac" providerId="AD" clId="Web-{668C756A-D68F-F7EC-DBE2-3E2BD628CCEB}" dt="2019-06-27T19:36:10.479" v="43"/>
          <ac:cxnSpMkLst>
            <pc:docMk/>
            <pc:sldMk cId="890873346" sldId="714"/>
            <ac:cxnSpMk id="33" creationId="{2AB38E3F-FBAB-3145-97EE-27BDF6A1BC9A}"/>
          </ac:cxnSpMkLst>
        </pc:cxnChg>
        <pc:cxnChg chg="del mod">
          <ac:chgData name="Pietrowicz, Sean (sp3sd)" userId="S::sp3sd@virginia.edu::9d75db99-c872-4e43-b98e-1e42a901c6ac" providerId="AD" clId="Web-{668C756A-D68F-F7EC-DBE2-3E2BD628CCEB}" dt="2019-06-27T19:36:07.370" v="41"/>
          <ac:cxnSpMkLst>
            <pc:docMk/>
            <pc:sldMk cId="890873346" sldId="714"/>
            <ac:cxnSpMk id="43" creationId="{23A7E3DF-FA32-944E-94FB-4FDCAADF74C1}"/>
          </ac:cxnSpMkLst>
        </pc:cxnChg>
      </pc:sldChg>
    </pc:docChg>
  </pc:docChgLst>
  <pc:docChgLst>
    <pc:chgData name="Fowers, Alyssa (af5ug)" userId="S::af5ug@virginia.edu::c3a37977-17ff-41a0-ad75-fd916179f175" providerId="AD" clId="Web-{47F84BCF-0F0B-4434-3549-C4613AF29A9A}"/>
    <pc:docChg chg="modSld">
      <pc:chgData name="Fowers, Alyssa (af5ug)" userId="S::af5ug@virginia.edu::c3a37977-17ff-41a0-ad75-fd916179f175" providerId="AD" clId="Web-{47F84BCF-0F0B-4434-3549-C4613AF29A9A}" dt="2019-06-26T13:28:40.786" v="49"/>
      <pc:docMkLst>
        <pc:docMk/>
      </pc:docMkLst>
      <pc:sldChg chg="addSp delSp modSp">
        <pc:chgData name="Fowers, Alyssa (af5ug)" userId="S::af5ug@virginia.edu::c3a37977-17ff-41a0-ad75-fd916179f175" providerId="AD" clId="Web-{47F84BCF-0F0B-4434-3549-C4613AF29A9A}" dt="2019-06-26T13:28:40.786" v="49"/>
        <pc:sldMkLst>
          <pc:docMk/>
          <pc:sldMk cId="890873346" sldId="714"/>
        </pc:sldMkLst>
        <pc:spChg chg="mod">
          <ac:chgData name="Fowers, Alyssa (af5ug)" userId="S::af5ug@virginia.edu::c3a37977-17ff-41a0-ad75-fd916179f175" providerId="AD" clId="Web-{47F84BCF-0F0B-4434-3549-C4613AF29A9A}" dt="2019-06-26T13:28:38.536" v="47" actId="20577"/>
          <ac:spMkLst>
            <pc:docMk/>
            <pc:sldMk cId="890873346" sldId="714"/>
            <ac:spMk id="21" creationId="{8EF0FA32-E830-6445-BA18-32488997A878}"/>
          </ac:spMkLst>
        </pc:spChg>
        <pc:spChg chg="mod">
          <ac:chgData name="Fowers, Alyssa (af5ug)" userId="S::af5ug@virginia.edu::c3a37977-17ff-41a0-ad75-fd916179f175" providerId="AD" clId="Web-{47F84BCF-0F0B-4434-3549-C4613AF29A9A}" dt="2019-06-26T13:26:55.439" v="7" actId="1076"/>
          <ac:spMkLst>
            <pc:docMk/>
            <pc:sldMk cId="890873346" sldId="714"/>
            <ac:spMk id="23" creationId="{D4FDC106-4DC8-4E45-9185-5C847C413919}"/>
          </ac:spMkLst>
        </pc:spChg>
        <pc:spChg chg="mod">
          <ac:chgData name="Fowers, Alyssa (af5ug)" userId="S::af5ug@virginia.edu::c3a37977-17ff-41a0-ad75-fd916179f175" providerId="AD" clId="Web-{47F84BCF-0F0B-4434-3549-C4613AF29A9A}" dt="2019-06-26T13:26:29.313" v="2" actId="1076"/>
          <ac:spMkLst>
            <pc:docMk/>
            <pc:sldMk cId="890873346" sldId="714"/>
            <ac:spMk id="25" creationId="{CF2C581D-CEFD-874A-998C-96F91E9F278B}"/>
          </ac:spMkLst>
        </pc:spChg>
        <pc:spChg chg="mod">
          <ac:chgData name="Fowers, Alyssa (af5ug)" userId="S::af5ug@virginia.edu::c3a37977-17ff-41a0-ad75-fd916179f175" providerId="AD" clId="Web-{47F84BCF-0F0B-4434-3549-C4613AF29A9A}" dt="2019-06-26T13:28:09.019" v="25" actId="1076"/>
          <ac:spMkLst>
            <pc:docMk/>
            <pc:sldMk cId="890873346" sldId="714"/>
            <ac:spMk id="26" creationId="{E896CE2D-8DFC-4B42-89CE-44BDE95C8278}"/>
          </ac:spMkLst>
        </pc:spChg>
        <pc:cxnChg chg="del mod">
          <ac:chgData name="Fowers, Alyssa (af5ug)" userId="S::af5ug@virginia.edu::c3a37977-17ff-41a0-ad75-fd916179f175" providerId="AD" clId="Web-{47F84BCF-0F0B-4434-3549-C4613AF29A9A}" dt="2019-06-26T13:28:40.786" v="49"/>
          <ac:cxnSpMkLst>
            <pc:docMk/>
            <pc:sldMk cId="890873346" sldId="714"/>
            <ac:cxnSpMk id="28" creationId="{8BB59349-1174-6549-B245-C4AAE80F5B81}"/>
          </ac:cxnSpMkLst>
        </pc:cxnChg>
        <pc:cxnChg chg="add mod">
          <ac:chgData name="Fowers, Alyssa (af5ug)" userId="S::af5ug@virginia.edu::c3a37977-17ff-41a0-ad75-fd916179f175" providerId="AD" clId="Web-{47F84BCF-0F0B-4434-3549-C4613AF29A9A}" dt="2019-06-26T13:26:50.329" v="6" actId="14100"/>
          <ac:cxnSpMkLst>
            <pc:docMk/>
            <pc:sldMk cId="890873346" sldId="714"/>
            <ac:cxnSpMk id="29" creationId="{D680323A-07B7-4CAC-93FE-5E3C66A136EB}"/>
          </ac:cxnSpMkLst>
        </pc:cxnChg>
        <pc:cxnChg chg="add mod">
          <ac:chgData name="Fowers, Alyssa (af5ug)" userId="S::af5ug@virginia.edu::c3a37977-17ff-41a0-ad75-fd916179f175" providerId="AD" clId="Web-{47F84BCF-0F0B-4434-3549-C4613AF29A9A}" dt="2019-06-26T13:27:06.080" v="10" actId="14100"/>
          <ac:cxnSpMkLst>
            <pc:docMk/>
            <pc:sldMk cId="890873346" sldId="714"/>
            <ac:cxnSpMk id="31" creationId="{F519D7CD-0EE8-40E5-83D3-788C9087BA58}"/>
          </ac:cxnSpMkLst>
        </pc:cxnChg>
        <pc:cxnChg chg="add mod">
          <ac:chgData name="Fowers, Alyssa (af5ug)" userId="S::af5ug@virginia.edu::c3a37977-17ff-41a0-ad75-fd916179f175" providerId="AD" clId="Web-{47F84BCF-0F0B-4434-3549-C4613AF29A9A}" dt="2019-06-26T13:27:14.689" v="12"/>
          <ac:cxnSpMkLst>
            <pc:docMk/>
            <pc:sldMk cId="890873346" sldId="714"/>
            <ac:cxnSpMk id="32" creationId="{C30E004E-3640-45D3-96E3-ADA242F32CFE}"/>
          </ac:cxnSpMkLst>
        </pc:cxnChg>
        <pc:cxnChg chg="mod">
          <ac:chgData name="Fowers, Alyssa (af5ug)" userId="S::af5ug@virginia.edu::c3a37977-17ff-41a0-ad75-fd916179f175" providerId="AD" clId="Web-{47F84BCF-0F0B-4434-3549-C4613AF29A9A}" dt="2019-06-26T13:28:09.019" v="25" actId="1076"/>
          <ac:cxnSpMkLst>
            <pc:docMk/>
            <pc:sldMk cId="890873346" sldId="714"/>
            <ac:cxnSpMk id="33" creationId="{2AB38E3F-FBAB-3145-97EE-27BDF6A1BC9A}"/>
          </ac:cxnSpMkLst>
        </pc:cxnChg>
        <pc:cxnChg chg="add mod">
          <ac:chgData name="Fowers, Alyssa (af5ug)" userId="S::af5ug@virginia.edu::c3a37977-17ff-41a0-ad75-fd916179f175" providerId="AD" clId="Web-{47F84BCF-0F0B-4434-3549-C4613AF29A9A}" dt="2019-06-26T13:28:06.254" v="24" actId="1076"/>
          <ac:cxnSpMkLst>
            <pc:docMk/>
            <pc:sldMk cId="890873346" sldId="714"/>
            <ac:cxnSpMk id="34" creationId="{5B453C67-98B7-46ED-9C76-C2331FE89F33}"/>
          </ac:cxnSpMkLst>
        </pc:cxnChg>
        <pc:cxnChg chg="add mod">
          <ac:chgData name="Fowers, Alyssa (af5ug)" userId="S::af5ug@virginia.edu::c3a37977-17ff-41a0-ad75-fd916179f175" providerId="AD" clId="Web-{47F84BCF-0F0B-4434-3549-C4613AF29A9A}" dt="2019-06-26T13:28:30.192" v="30" actId="1076"/>
          <ac:cxnSpMkLst>
            <pc:docMk/>
            <pc:sldMk cId="890873346" sldId="714"/>
            <ac:cxnSpMk id="36" creationId="{4662202F-C825-400F-9BB7-6162F8FD61D6}"/>
          </ac:cxnSpMkLst>
        </pc:cxnChg>
        <pc:cxnChg chg="mod">
          <ac:chgData name="Fowers, Alyssa (af5ug)" userId="S::af5ug@virginia.edu::c3a37977-17ff-41a0-ad75-fd916179f175" providerId="AD" clId="Web-{47F84BCF-0F0B-4434-3549-C4613AF29A9A}" dt="2019-06-26T13:26:55.439" v="7" actId="1076"/>
          <ac:cxnSpMkLst>
            <pc:docMk/>
            <pc:sldMk cId="890873346" sldId="714"/>
            <ac:cxnSpMk id="43" creationId="{23A7E3DF-FA32-944E-94FB-4FDCAADF74C1}"/>
          </ac:cxnSpMkLst>
        </pc:cxnChg>
        <pc:cxnChg chg="mod">
          <ac:chgData name="Fowers, Alyssa (af5ug)" userId="S::af5ug@virginia.edu::c3a37977-17ff-41a0-ad75-fd916179f175" providerId="AD" clId="Web-{47F84BCF-0F0B-4434-3549-C4613AF29A9A}" dt="2019-06-26T13:26:29.313" v="2" actId="1076"/>
          <ac:cxnSpMkLst>
            <pc:docMk/>
            <pc:sldMk cId="890873346" sldId="714"/>
            <ac:cxnSpMk id="48" creationId="{978F9264-82B8-2E49-AAF4-462A57C6F9B5}"/>
          </ac:cxnSpMkLst>
        </pc:cxnChg>
      </pc:sldChg>
    </pc:docChg>
  </pc:docChgLst>
  <pc:docChgLst>
    <pc:chgData name="Pietrowicz, Sean (sp3sd)" userId="S::sp3sd@virginia.edu::9d75db99-c872-4e43-b98e-1e42a901c6ac" providerId="AD" clId="Web-{9C513985-845D-49BE-DC72-45F48BDC757B}"/>
    <pc:docChg chg="modSld">
      <pc:chgData name="Pietrowicz, Sean (sp3sd)" userId="S::sp3sd@virginia.edu::9d75db99-c872-4e43-b98e-1e42a901c6ac" providerId="AD" clId="Web-{9C513985-845D-49BE-DC72-45F48BDC757B}" dt="2019-06-25T17:34:31.244" v="169" actId="20577"/>
      <pc:docMkLst>
        <pc:docMk/>
      </pc:docMkLst>
      <pc:sldChg chg="modSp">
        <pc:chgData name="Pietrowicz, Sean (sp3sd)" userId="S::sp3sd@virginia.edu::9d75db99-c872-4e43-b98e-1e42a901c6ac" providerId="AD" clId="Web-{9C513985-845D-49BE-DC72-45F48BDC757B}" dt="2019-06-25T17:34:31.244" v="169" actId="20577"/>
        <pc:sldMkLst>
          <pc:docMk/>
          <pc:sldMk cId="2912375086" sldId="715"/>
        </pc:sldMkLst>
        <pc:spChg chg="mod">
          <ac:chgData name="Pietrowicz, Sean (sp3sd)" userId="S::sp3sd@virginia.edu::9d75db99-c872-4e43-b98e-1e42a901c6ac" providerId="AD" clId="Web-{9C513985-845D-49BE-DC72-45F48BDC757B}" dt="2019-06-25T17:34:31.244" v="169" actId="20577"/>
          <ac:spMkLst>
            <pc:docMk/>
            <pc:sldMk cId="2912375086" sldId="715"/>
            <ac:spMk id="4" creationId="{EAE31C04-3B2E-4C7B-83A4-E172888BE541}"/>
          </ac:spMkLst>
        </pc:spChg>
      </pc:sldChg>
    </pc:docChg>
  </pc:docChgLst>
  <pc:docChgLst>
    <pc:chgData name="Pietrowicz, Sean (sp3sd)" userId="S::sp3sd@virginia.edu::9d75db99-c872-4e43-b98e-1e42a901c6ac" providerId="AD" clId="Web-{7162A555-B986-1378-28B9-6174318D703E}"/>
    <pc:docChg chg="modSld">
      <pc:chgData name="Pietrowicz, Sean (sp3sd)" userId="S::sp3sd@virginia.edu::9d75db99-c872-4e43-b98e-1e42a901c6ac" providerId="AD" clId="Web-{7162A555-B986-1378-28B9-6174318D703E}" dt="2019-06-26T21:28:11.181" v="92" actId="1076"/>
      <pc:docMkLst>
        <pc:docMk/>
      </pc:docMkLst>
      <pc:sldChg chg="addSp delSp modSp">
        <pc:chgData name="Pietrowicz, Sean (sp3sd)" userId="S::sp3sd@virginia.edu::9d75db99-c872-4e43-b98e-1e42a901c6ac" providerId="AD" clId="Web-{7162A555-B986-1378-28B9-6174318D703E}" dt="2019-06-26T21:28:11.181" v="92" actId="1076"/>
        <pc:sldMkLst>
          <pc:docMk/>
          <pc:sldMk cId="3879821938" sldId="720"/>
        </pc:sldMkLst>
        <pc:spChg chg="add del mod ord">
          <ac:chgData name="Pietrowicz, Sean (sp3sd)" userId="S::sp3sd@virginia.edu::9d75db99-c872-4e43-b98e-1e42a901c6ac" providerId="AD" clId="Web-{7162A555-B986-1378-28B9-6174318D703E}" dt="2019-06-26T21:26:32.319" v="81"/>
          <ac:spMkLst>
            <pc:docMk/>
            <pc:sldMk cId="3879821938" sldId="720"/>
            <ac:spMk id="3" creationId="{3726D7F0-A22B-4F6E-A200-99363BA5331C}"/>
          </ac:spMkLst>
        </pc:spChg>
        <pc:spChg chg="mod">
          <ac:chgData name="Pietrowicz, Sean (sp3sd)" userId="S::sp3sd@virginia.edu::9d75db99-c872-4e43-b98e-1e42a901c6ac" providerId="AD" clId="Web-{7162A555-B986-1378-28B9-6174318D703E}" dt="2019-06-26T21:28:11.181" v="92" actId="1076"/>
          <ac:spMkLst>
            <pc:docMk/>
            <pc:sldMk cId="3879821938" sldId="720"/>
            <ac:spMk id="5" creationId="{2C6C609D-997F-4B18-A1CA-2A86B823FEC3}"/>
          </ac:spMkLst>
        </pc:spChg>
        <pc:graphicFrameChg chg="mod modGraphic">
          <ac:chgData name="Pietrowicz, Sean (sp3sd)" userId="S::sp3sd@virginia.edu::9d75db99-c872-4e43-b98e-1e42a901c6ac" providerId="AD" clId="Web-{7162A555-B986-1378-28B9-6174318D703E}" dt="2019-06-26T21:27:23.851" v="91"/>
          <ac:graphicFrameMkLst>
            <pc:docMk/>
            <pc:sldMk cId="3879821938" sldId="720"/>
            <ac:graphicFrameMk id="4" creationId="{85FA93D9-3E5C-4936-84AE-B1C81567B156}"/>
          </ac:graphicFrameMkLst>
        </pc:graphicFrameChg>
      </pc:sldChg>
    </pc:docChg>
  </pc:docChgLst>
  <pc:docChgLst>
    <pc:chgData name="Pietrowicz, Sean (sp3sd)" userId="S::sp3sd@virginia.edu::9d75db99-c872-4e43-b98e-1e42a901c6ac" providerId="AD" clId="Web-{EC5F0A88-3B41-822F-6381-06EED7F6E8C9}"/>
    <pc:docChg chg="addSld delSld modSld sldOrd">
      <pc:chgData name="Pietrowicz, Sean (sp3sd)" userId="S::sp3sd@virginia.edu::9d75db99-c872-4e43-b98e-1e42a901c6ac" providerId="AD" clId="Web-{EC5F0A88-3B41-822F-6381-06EED7F6E8C9}" dt="2019-06-27T15:52:13.823" v="2478" actId="1076"/>
      <pc:docMkLst>
        <pc:docMk/>
      </pc:docMkLst>
      <pc:sldChg chg="modSp">
        <pc:chgData name="Pietrowicz, Sean (sp3sd)" userId="S::sp3sd@virginia.edu::9d75db99-c872-4e43-b98e-1e42a901c6ac" providerId="AD" clId="Web-{EC5F0A88-3B41-822F-6381-06EED7F6E8C9}" dt="2019-06-27T15:04:22.901" v="1813" actId="20577"/>
        <pc:sldMkLst>
          <pc:docMk/>
          <pc:sldMk cId="4046419110" sldId="709"/>
        </pc:sldMkLst>
        <pc:spChg chg="mod">
          <ac:chgData name="Pietrowicz, Sean (sp3sd)" userId="S::sp3sd@virginia.edu::9d75db99-c872-4e43-b98e-1e42a901c6ac" providerId="AD" clId="Web-{EC5F0A88-3B41-822F-6381-06EED7F6E8C9}" dt="2019-06-27T15:04:22.901" v="1813" actId="20577"/>
          <ac:spMkLst>
            <pc:docMk/>
            <pc:sldMk cId="4046419110" sldId="709"/>
            <ac:spMk id="4" creationId="{BF2DB15A-3D7D-433F-8B8F-4FB8121E6EBC}"/>
          </ac:spMkLst>
        </pc:spChg>
      </pc:sldChg>
      <pc:sldChg chg="modSp">
        <pc:chgData name="Pietrowicz, Sean (sp3sd)" userId="S::sp3sd@virginia.edu::9d75db99-c872-4e43-b98e-1e42a901c6ac" providerId="AD" clId="Web-{EC5F0A88-3B41-822F-6381-06EED7F6E8C9}" dt="2019-06-27T12:57:01.549" v="82" actId="20577"/>
        <pc:sldMkLst>
          <pc:docMk/>
          <pc:sldMk cId="2912375086" sldId="715"/>
        </pc:sldMkLst>
        <pc:spChg chg="mod">
          <ac:chgData name="Pietrowicz, Sean (sp3sd)" userId="S::sp3sd@virginia.edu::9d75db99-c872-4e43-b98e-1e42a901c6ac" providerId="AD" clId="Web-{EC5F0A88-3B41-822F-6381-06EED7F6E8C9}" dt="2019-06-27T12:57:01.549" v="82" actId="20577"/>
          <ac:spMkLst>
            <pc:docMk/>
            <pc:sldMk cId="2912375086" sldId="715"/>
            <ac:spMk id="4" creationId="{EAE31C04-3B2E-4C7B-83A4-E172888BE541}"/>
          </ac:spMkLst>
        </pc:spChg>
      </pc:sldChg>
      <pc:sldChg chg="modSp">
        <pc:chgData name="Pietrowicz, Sean (sp3sd)" userId="S::sp3sd@virginia.edu::9d75db99-c872-4e43-b98e-1e42a901c6ac" providerId="AD" clId="Web-{EC5F0A88-3B41-822F-6381-06EED7F6E8C9}" dt="2019-06-27T14:02:54.579" v="985" actId="20577"/>
        <pc:sldMkLst>
          <pc:docMk/>
          <pc:sldMk cId="1576447193" sldId="716"/>
        </pc:sldMkLst>
        <pc:spChg chg="mod">
          <ac:chgData name="Pietrowicz, Sean (sp3sd)" userId="S::sp3sd@virginia.edu::9d75db99-c872-4e43-b98e-1e42a901c6ac" providerId="AD" clId="Web-{EC5F0A88-3B41-822F-6381-06EED7F6E8C9}" dt="2019-06-27T14:02:54.579" v="985" actId="20577"/>
          <ac:spMkLst>
            <pc:docMk/>
            <pc:sldMk cId="1576447193" sldId="716"/>
            <ac:spMk id="4" creationId="{8789123B-D475-4E6D-9480-4230AF96957A}"/>
          </ac:spMkLst>
        </pc:spChg>
      </pc:sldChg>
      <pc:sldChg chg="delSp modSp del ord">
        <pc:chgData name="Pietrowicz, Sean (sp3sd)" userId="S::sp3sd@virginia.edu::9d75db99-c872-4e43-b98e-1e42a901c6ac" providerId="AD" clId="Web-{EC5F0A88-3B41-822F-6381-06EED7F6E8C9}" dt="2019-06-27T14:12:23.914" v="1333"/>
        <pc:sldMkLst>
          <pc:docMk/>
          <pc:sldMk cId="2758347514" sldId="717"/>
        </pc:sldMkLst>
        <pc:spChg chg="mod">
          <ac:chgData name="Pietrowicz, Sean (sp3sd)" userId="S::sp3sd@virginia.edu::9d75db99-c872-4e43-b98e-1e42a901c6ac" providerId="AD" clId="Web-{EC5F0A88-3B41-822F-6381-06EED7F6E8C9}" dt="2019-06-27T13:37:46.536" v="347" actId="20577"/>
          <ac:spMkLst>
            <pc:docMk/>
            <pc:sldMk cId="2758347514" sldId="717"/>
            <ac:spMk id="2" creationId="{43D135E6-8F1E-403A-BF8C-EAA0B8F41E5D}"/>
          </ac:spMkLst>
        </pc:spChg>
        <pc:spChg chg="mod">
          <ac:chgData name="Pietrowicz, Sean (sp3sd)" userId="S::sp3sd@virginia.edu::9d75db99-c872-4e43-b98e-1e42a901c6ac" providerId="AD" clId="Web-{EC5F0A88-3B41-822F-6381-06EED7F6E8C9}" dt="2019-06-27T14:12:12.648" v="1330" actId="20577"/>
          <ac:spMkLst>
            <pc:docMk/>
            <pc:sldMk cId="2758347514" sldId="717"/>
            <ac:spMk id="4" creationId="{EAE31C04-3B2E-4C7B-83A4-E172888BE541}"/>
          </ac:spMkLst>
        </pc:spChg>
        <pc:spChg chg="del mod">
          <ac:chgData name="Pietrowicz, Sean (sp3sd)" userId="S::sp3sd@virginia.edu::9d75db99-c872-4e43-b98e-1e42a901c6ac" providerId="AD" clId="Web-{EC5F0A88-3B41-822F-6381-06EED7F6E8C9}" dt="2019-06-27T14:08:36.030" v="1211"/>
          <ac:spMkLst>
            <pc:docMk/>
            <pc:sldMk cId="2758347514" sldId="717"/>
            <ac:spMk id="13" creationId="{0F3BBA2B-6955-418F-9983-5EB073CBC118}"/>
          </ac:spMkLst>
        </pc:spChg>
        <pc:spChg chg="del">
          <ac:chgData name="Pietrowicz, Sean (sp3sd)" userId="S::sp3sd@virginia.edu::9d75db99-c872-4e43-b98e-1e42a901c6ac" providerId="AD" clId="Web-{EC5F0A88-3B41-822F-6381-06EED7F6E8C9}" dt="2019-06-27T14:08:02.560" v="1194"/>
          <ac:spMkLst>
            <pc:docMk/>
            <pc:sldMk cId="2758347514" sldId="717"/>
            <ac:spMk id="19" creationId="{176734D1-80B3-4B89-B422-6430CB5647D8}"/>
          </ac:spMkLst>
        </pc:spChg>
      </pc:sldChg>
      <pc:sldChg chg="ord">
        <pc:chgData name="Pietrowicz, Sean (sp3sd)" userId="S::sp3sd@virginia.edu::9d75db99-c872-4e43-b98e-1e42a901c6ac" providerId="AD" clId="Web-{EC5F0A88-3B41-822F-6381-06EED7F6E8C9}" dt="2019-06-27T12:54:22.605" v="28"/>
        <pc:sldMkLst>
          <pc:docMk/>
          <pc:sldMk cId="4287126803" sldId="719"/>
        </pc:sldMkLst>
      </pc:sldChg>
      <pc:sldChg chg="addSp delSp modSp">
        <pc:chgData name="Pietrowicz, Sean (sp3sd)" userId="S::sp3sd@virginia.edu::9d75db99-c872-4e43-b98e-1e42a901c6ac" providerId="AD" clId="Web-{EC5F0A88-3B41-822F-6381-06EED7F6E8C9}" dt="2019-06-27T15:52:13.823" v="2478" actId="1076"/>
        <pc:sldMkLst>
          <pc:docMk/>
          <pc:sldMk cId="3879821938" sldId="720"/>
        </pc:sldMkLst>
        <pc:spChg chg="add mod">
          <ac:chgData name="Pietrowicz, Sean (sp3sd)" userId="S::sp3sd@virginia.edu::9d75db99-c872-4e43-b98e-1e42a901c6ac" providerId="AD" clId="Web-{EC5F0A88-3B41-822F-6381-06EED7F6E8C9}" dt="2019-06-27T15:45:22.178" v="2207" actId="20577"/>
          <ac:spMkLst>
            <pc:docMk/>
            <pc:sldMk cId="3879821938" sldId="720"/>
            <ac:spMk id="3" creationId="{57E1D25D-B660-46E8-A4EC-CFBBE40CC843}"/>
          </ac:spMkLst>
        </pc:spChg>
        <pc:spChg chg="add del mod">
          <ac:chgData name="Pietrowicz, Sean (sp3sd)" userId="S::sp3sd@virginia.edu::9d75db99-c872-4e43-b98e-1e42a901c6ac" providerId="AD" clId="Web-{EC5F0A88-3B41-822F-6381-06EED7F6E8C9}" dt="2019-06-27T13:48:41.577" v="704"/>
          <ac:spMkLst>
            <pc:docMk/>
            <pc:sldMk cId="3879821938" sldId="720"/>
            <ac:spMk id="3" creationId="{E1D286D7-E246-40F5-AB0B-6058649037CD}"/>
          </ac:spMkLst>
        </pc:spChg>
        <pc:spChg chg="add mod">
          <ac:chgData name="Pietrowicz, Sean (sp3sd)" userId="S::sp3sd@virginia.edu::9d75db99-c872-4e43-b98e-1e42a901c6ac" providerId="AD" clId="Web-{EC5F0A88-3B41-822F-6381-06EED7F6E8C9}" dt="2019-06-27T14:48:49.533" v="1716" actId="1076"/>
          <ac:spMkLst>
            <pc:docMk/>
            <pc:sldMk cId="3879821938" sldId="720"/>
            <ac:spMk id="4" creationId="{A608DF7F-FCDF-4B81-813C-EC443ECD98B9}"/>
          </ac:spMkLst>
        </pc:spChg>
        <pc:spChg chg="mod">
          <ac:chgData name="Pietrowicz, Sean (sp3sd)" userId="S::sp3sd@virginia.edu::9d75db99-c872-4e43-b98e-1e42a901c6ac" providerId="AD" clId="Web-{EC5F0A88-3B41-822F-6381-06EED7F6E8C9}" dt="2019-06-27T15:51:23.698" v="2466" actId="20577"/>
          <ac:spMkLst>
            <pc:docMk/>
            <pc:sldMk cId="3879821938" sldId="720"/>
            <ac:spMk id="5" creationId="{2C6C609D-997F-4B18-A1CA-2A86B823FEC3}"/>
          </ac:spMkLst>
        </pc:spChg>
        <pc:spChg chg="add mod">
          <ac:chgData name="Pietrowicz, Sean (sp3sd)" userId="S::sp3sd@virginia.edu::9d75db99-c872-4e43-b98e-1e42a901c6ac" providerId="AD" clId="Web-{EC5F0A88-3B41-822F-6381-06EED7F6E8C9}" dt="2019-06-27T15:49:20.462" v="2367" actId="1076"/>
          <ac:spMkLst>
            <pc:docMk/>
            <pc:sldMk cId="3879821938" sldId="720"/>
            <ac:spMk id="6" creationId="{F620EE6F-8E03-4AC8-A679-04172EA70220}"/>
          </ac:spMkLst>
        </pc:spChg>
        <pc:spChg chg="add del mod">
          <ac:chgData name="Pietrowicz, Sean (sp3sd)" userId="S::sp3sd@virginia.edu::9d75db99-c872-4e43-b98e-1e42a901c6ac" providerId="AD" clId="Web-{EC5F0A88-3B41-822F-6381-06EED7F6E8C9}" dt="2019-06-27T14:43:20.828" v="1624"/>
          <ac:spMkLst>
            <pc:docMk/>
            <pc:sldMk cId="3879821938" sldId="720"/>
            <ac:spMk id="7" creationId="{1AE7B931-7A5B-42B4-8F7B-B45E402386D0}"/>
          </ac:spMkLst>
        </pc:spChg>
        <pc:spChg chg="add mod">
          <ac:chgData name="Pietrowicz, Sean (sp3sd)" userId="S::sp3sd@virginia.edu::9d75db99-c872-4e43-b98e-1e42a901c6ac" providerId="AD" clId="Web-{EC5F0A88-3B41-822F-6381-06EED7F6E8C9}" dt="2019-06-27T15:51:02.072" v="2444" actId="20577"/>
          <ac:spMkLst>
            <pc:docMk/>
            <pc:sldMk cId="3879821938" sldId="720"/>
            <ac:spMk id="7" creationId="{EF06145E-25CE-4602-B487-92A2CF167D0B}"/>
          </ac:spMkLst>
        </pc:spChg>
        <pc:spChg chg="add del mod">
          <ac:chgData name="Pietrowicz, Sean (sp3sd)" userId="S::sp3sd@virginia.edu::9d75db99-c872-4e43-b98e-1e42a901c6ac" providerId="AD" clId="Web-{EC5F0A88-3B41-822F-6381-06EED7F6E8C9}" dt="2019-06-27T13:49:30.829" v="723"/>
          <ac:spMkLst>
            <pc:docMk/>
            <pc:sldMk cId="3879821938" sldId="720"/>
            <ac:spMk id="8" creationId="{6C1215BD-37B0-48DD-962E-1A1339E010A1}"/>
          </ac:spMkLst>
        </pc:spChg>
        <pc:spChg chg="add del mod">
          <ac:chgData name="Pietrowicz, Sean (sp3sd)" userId="S::sp3sd@virginia.edu::9d75db99-c872-4e43-b98e-1e42a901c6ac" providerId="AD" clId="Web-{EC5F0A88-3B41-822F-6381-06EED7F6E8C9}" dt="2019-06-27T14:46:26.719" v="1663"/>
          <ac:spMkLst>
            <pc:docMk/>
            <pc:sldMk cId="3879821938" sldId="720"/>
            <ac:spMk id="9" creationId="{1FC78E2E-C95E-4660-BAAC-54F3684D2D49}"/>
          </ac:spMkLst>
        </pc:spChg>
        <pc:spChg chg="add mod">
          <ac:chgData name="Pietrowicz, Sean (sp3sd)" userId="S::sp3sd@virginia.edu::9d75db99-c872-4e43-b98e-1e42a901c6ac" providerId="AD" clId="Web-{EC5F0A88-3B41-822F-6381-06EED7F6E8C9}" dt="2019-06-27T15:45:40.131" v="2219" actId="20577"/>
          <ac:spMkLst>
            <pc:docMk/>
            <pc:sldMk cId="3879821938" sldId="720"/>
            <ac:spMk id="10" creationId="{8601E265-9F5B-46B0-8964-86872A4E944C}"/>
          </ac:spMkLst>
        </pc:spChg>
        <pc:spChg chg="add mod">
          <ac:chgData name="Pietrowicz, Sean (sp3sd)" userId="S::sp3sd@virginia.edu::9d75db99-c872-4e43-b98e-1e42a901c6ac" providerId="AD" clId="Web-{EC5F0A88-3B41-822F-6381-06EED7F6E8C9}" dt="2019-06-27T14:48:49.549" v="1717" actId="1076"/>
          <ac:spMkLst>
            <pc:docMk/>
            <pc:sldMk cId="3879821938" sldId="720"/>
            <ac:spMk id="11" creationId="{5D3283B6-2F3C-4362-8D29-BCEA42C1DD82}"/>
          </ac:spMkLst>
        </pc:spChg>
        <pc:spChg chg="add mod">
          <ac:chgData name="Pietrowicz, Sean (sp3sd)" userId="S::sp3sd@virginia.edu::9d75db99-c872-4e43-b98e-1e42a901c6ac" providerId="AD" clId="Web-{EC5F0A88-3B41-822F-6381-06EED7F6E8C9}" dt="2019-06-27T14:48:49.565" v="1718" actId="1076"/>
          <ac:spMkLst>
            <pc:docMk/>
            <pc:sldMk cId="3879821938" sldId="720"/>
            <ac:spMk id="12" creationId="{C9E81FF6-FDC6-467F-A4AF-56EC7289E3D1}"/>
          </ac:spMkLst>
        </pc:spChg>
        <pc:spChg chg="add mod">
          <ac:chgData name="Pietrowicz, Sean (sp3sd)" userId="S::sp3sd@virginia.edu::9d75db99-c872-4e43-b98e-1e42a901c6ac" providerId="AD" clId="Web-{EC5F0A88-3B41-822F-6381-06EED7F6E8C9}" dt="2019-06-27T14:48:49.580" v="1719" actId="1076"/>
          <ac:spMkLst>
            <pc:docMk/>
            <pc:sldMk cId="3879821938" sldId="720"/>
            <ac:spMk id="13" creationId="{219687D8-9EE0-4C2A-9CB7-600D86BC0AC0}"/>
          </ac:spMkLst>
        </pc:spChg>
        <pc:spChg chg="add mod">
          <ac:chgData name="Pietrowicz, Sean (sp3sd)" userId="S::sp3sd@virginia.edu::9d75db99-c872-4e43-b98e-1e42a901c6ac" providerId="AD" clId="Web-{EC5F0A88-3B41-822F-6381-06EED7F6E8C9}" dt="2019-06-27T14:48:49.596" v="1720" actId="1076"/>
          <ac:spMkLst>
            <pc:docMk/>
            <pc:sldMk cId="3879821938" sldId="720"/>
            <ac:spMk id="14" creationId="{685D4B5A-1BF8-4183-843A-51879CB02181}"/>
          </ac:spMkLst>
        </pc:spChg>
        <pc:spChg chg="add mod">
          <ac:chgData name="Pietrowicz, Sean (sp3sd)" userId="S::sp3sd@virginia.edu::9d75db99-c872-4e43-b98e-1e42a901c6ac" providerId="AD" clId="Web-{EC5F0A88-3B41-822F-6381-06EED7F6E8C9}" dt="2019-06-27T14:48:49.611" v="1721" actId="1076"/>
          <ac:spMkLst>
            <pc:docMk/>
            <pc:sldMk cId="3879821938" sldId="720"/>
            <ac:spMk id="15" creationId="{B4CFFE44-AC02-467C-B01E-5C1B6949FE7C}"/>
          </ac:spMkLst>
        </pc:spChg>
        <pc:spChg chg="add mod">
          <ac:chgData name="Pietrowicz, Sean (sp3sd)" userId="S::sp3sd@virginia.edu::9d75db99-c872-4e43-b98e-1e42a901c6ac" providerId="AD" clId="Web-{EC5F0A88-3B41-822F-6381-06EED7F6E8C9}" dt="2019-06-27T15:52:13.777" v="2474" actId="1076"/>
          <ac:spMkLst>
            <pc:docMk/>
            <pc:sldMk cId="3879821938" sldId="720"/>
            <ac:spMk id="16" creationId="{A7E5FE11-953A-4C64-B16E-31DEB9341E6B}"/>
          </ac:spMkLst>
        </pc:spChg>
        <pc:spChg chg="add mod">
          <ac:chgData name="Pietrowicz, Sean (sp3sd)" userId="S::sp3sd@virginia.edu::9d75db99-c872-4e43-b98e-1e42a901c6ac" providerId="AD" clId="Web-{EC5F0A88-3B41-822F-6381-06EED7F6E8C9}" dt="2019-06-27T15:52:13.792" v="2475" actId="1076"/>
          <ac:spMkLst>
            <pc:docMk/>
            <pc:sldMk cId="3879821938" sldId="720"/>
            <ac:spMk id="17" creationId="{CFA9FC1E-6472-43AC-B5F7-6E1957C12F07}"/>
          </ac:spMkLst>
        </pc:spChg>
        <pc:spChg chg="add mod">
          <ac:chgData name="Pietrowicz, Sean (sp3sd)" userId="S::sp3sd@virginia.edu::9d75db99-c872-4e43-b98e-1e42a901c6ac" providerId="AD" clId="Web-{EC5F0A88-3B41-822F-6381-06EED7F6E8C9}" dt="2019-06-27T15:52:13.808" v="2476" actId="1076"/>
          <ac:spMkLst>
            <pc:docMk/>
            <pc:sldMk cId="3879821938" sldId="720"/>
            <ac:spMk id="18" creationId="{3D1C3C91-3530-447D-9378-546E93FD29D5}"/>
          </ac:spMkLst>
        </pc:spChg>
        <pc:spChg chg="add mod">
          <ac:chgData name="Pietrowicz, Sean (sp3sd)" userId="S::sp3sd@virginia.edu::9d75db99-c872-4e43-b98e-1e42a901c6ac" providerId="AD" clId="Web-{EC5F0A88-3B41-822F-6381-06EED7F6E8C9}" dt="2019-06-27T15:49:17.212" v="2366" actId="1076"/>
          <ac:spMkLst>
            <pc:docMk/>
            <pc:sldMk cId="3879821938" sldId="720"/>
            <ac:spMk id="19" creationId="{D0709329-4AB5-43B3-85E8-E94FCA002DD1}"/>
          </ac:spMkLst>
        </pc:spChg>
        <pc:spChg chg="add mod">
          <ac:chgData name="Pietrowicz, Sean (sp3sd)" userId="S::sp3sd@virginia.edu::9d75db99-c872-4e43-b98e-1e42a901c6ac" providerId="AD" clId="Web-{EC5F0A88-3B41-822F-6381-06EED7F6E8C9}" dt="2019-06-27T15:51:14.604" v="2448" actId="1076"/>
          <ac:spMkLst>
            <pc:docMk/>
            <pc:sldMk cId="3879821938" sldId="720"/>
            <ac:spMk id="20" creationId="{D6DF85DD-28CA-46B0-ADC5-3ABFC6FB2212}"/>
          </ac:spMkLst>
        </pc:spChg>
        <pc:spChg chg="add mod">
          <ac:chgData name="Pietrowicz, Sean (sp3sd)" userId="S::sp3sd@virginia.edu::9d75db99-c872-4e43-b98e-1e42a901c6ac" providerId="AD" clId="Web-{EC5F0A88-3B41-822F-6381-06EED7F6E8C9}" dt="2019-06-27T15:52:13.808" v="2477" actId="1076"/>
          <ac:spMkLst>
            <pc:docMk/>
            <pc:sldMk cId="3879821938" sldId="720"/>
            <ac:spMk id="21" creationId="{C398A312-8BA8-4B66-8553-8BB26B791960}"/>
          </ac:spMkLst>
        </pc:spChg>
        <pc:spChg chg="add mod">
          <ac:chgData name="Pietrowicz, Sean (sp3sd)" userId="S::sp3sd@virginia.edu::9d75db99-c872-4e43-b98e-1e42a901c6ac" providerId="AD" clId="Web-{EC5F0A88-3B41-822F-6381-06EED7F6E8C9}" dt="2019-06-27T15:52:13.823" v="2478" actId="1076"/>
          <ac:spMkLst>
            <pc:docMk/>
            <pc:sldMk cId="3879821938" sldId="720"/>
            <ac:spMk id="22" creationId="{D27872EB-0087-465F-8E5A-EDA8A0126244}"/>
          </ac:spMkLst>
        </pc:spChg>
        <pc:graphicFrameChg chg="del mod modGraphic">
          <ac:chgData name="Pietrowicz, Sean (sp3sd)" userId="S::sp3sd@virginia.edu::9d75db99-c872-4e43-b98e-1e42a901c6ac" providerId="AD" clId="Web-{EC5F0A88-3B41-822F-6381-06EED7F6E8C9}" dt="2019-06-27T14:18:47.586" v="1394"/>
          <ac:graphicFrameMkLst>
            <pc:docMk/>
            <pc:sldMk cId="3879821938" sldId="720"/>
            <ac:graphicFrameMk id="4" creationId="{85FA93D9-3E5C-4936-84AE-B1C81567B156}"/>
          </ac:graphicFrameMkLst>
        </pc:graphicFrameChg>
      </pc:sldChg>
      <pc:sldChg chg="addSp delSp modSp new del">
        <pc:chgData name="Pietrowicz, Sean (sp3sd)" userId="S::sp3sd@virginia.edu::9d75db99-c872-4e43-b98e-1e42a901c6ac" providerId="AD" clId="Web-{EC5F0A88-3B41-822F-6381-06EED7F6E8C9}" dt="2019-06-27T13:44:37.505" v="588"/>
        <pc:sldMkLst>
          <pc:docMk/>
          <pc:sldMk cId="2960926229" sldId="721"/>
        </pc:sldMkLst>
        <pc:spChg chg="mod">
          <ac:chgData name="Pietrowicz, Sean (sp3sd)" userId="S::sp3sd@virginia.edu::9d75db99-c872-4e43-b98e-1e42a901c6ac" providerId="AD" clId="Web-{EC5F0A88-3B41-822F-6381-06EED7F6E8C9}" dt="2019-06-27T12:52:43.258" v="20" actId="20577"/>
          <ac:spMkLst>
            <pc:docMk/>
            <pc:sldMk cId="2960926229" sldId="721"/>
            <ac:spMk id="2" creationId="{4AE1D514-F4DD-4AF1-A918-DE28577D9863}"/>
          </ac:spMkLst>
        </pc:spChg>
        <pc:spChg chg="del mod">
          <ac:chgData name="Pietrowicz, Sean (sp3sd)" userId="S::sp3sd@virginia.edu::9d75db99-c872-4e43-b98e-1e42a901c6ac" providerId="AD" clId="Web-{EC5F0A88-3B41-822F-6381-06EED7F6E8C9}" dt="2019-06-27T13:44:01.332" v="581"/>
          <ac:spMkLst>
            <pc:docMk/>
            <pc:sldMk cId="2960926229" sldId="721"/>
            <ac:spMk id="3" creationId="{DA280480-BDF5-4D27-BAD6-FDA761DAB18D}"/>
          </ac:spMkLst>
        </pc:spChg>
        <pc:spChg chg="add del mod">
          <ac:chgData name="Pietrowicz, Sean (sp3sd)" userId="S::sp3sd@virginia.edu::9d75db99-c872-4e43-b98e-1e42a901c6ac" providerId="AD" clId="Web-{EC5F0A88-3B41-822F-6381-06EED7F6E8C9}" dt="2019-06-27T13:44:06.660" v="582"/>
          <ac:spMkLst>
            <pc:docMk/>
            <pc:sldMk cId="2960926229" sldId="721"/>
            <ac:spMk id="6" creationId="{24186695-34BD-43D4-BC4B-0BD8784AD871}"/>
          </ac:spMkLst>
        </pc:spChg>
        <pc:spChg chg="add del mod">
          <ac:chgData name="Pietrowicz, Sean (sp3sd)" userId="S::sp3sd@virginia.edu::9d75db99-c872-4e43-b98e-1e42a901c6ac" providerId="AD" clId="Web-{EC5F0A88-3B41-822F-6381-06EED7F6E8C9}" dt="2019-06-27T13:44:26.130" v="586"/>
          <ac:spMkLst>
            <pc:docMk/>
            <pc:sldMk cId="2960926229" sldId="721"/>
            <ac:spMk id="8" creationId="{9853BCDA-57B5-4700-AC29-7DF8A39F6802}"/>
          </ac:spMkLst>
        </pc:spChg>
      </pc:sldChg>
      <pc:sldChg chg="modSp new del">
        <pc:chgData name="Pietrowicz, Sean (sp3sd)" userId="S::sp3sd@virginia.edu::9d75db99-c872-4e43-b98e-1e42a901c6ac" providerId="AD" clId="Web-{EC5F0A88-3B41-822F-6381-06EED7F6E8C9}" dt="2019-06-27T13:54:43.154" v="788"/>
        <pc:sldMkLst>
          <pc:docMk/>
          <pc:sldMk cId="2632736772" sldId="722"/>
        </pc:sldMkLst>
        <pc:spChg chg="mod">
          <ac:chgData name="Pietrowicz, Sean (sp3sd)" userId="S::sp3sd@virginia.edu::9d75db99-c872-4e43-b98e-1e42a901c6ac" providerId="AD" clId="Web-{EC5F0A88-3B41-822F-6381-06EED7F6E8C9}" dt="2019-06-27T12:52:52.259" v="24" actId="20577"/>
          <ac:spMkLst>
            <pc:docMk/>
            <pc:sldMk cId="2632736772" sldId="722"/>
            <ac:spMk id="2" creationId="{839E88E6-8EFE-4A0C-B345-277133466083}"/>
          </ac:spMkLst>
        </pc:spChg>
      </pc:sldChg>
      <pc:sldChg chg="addSp delSp modSp new">
        <pc:chgData name="Pietrowicz, Sean (sp3sd)" userId="S::sp3sd@virginia.edu::9d75db99-c872-4e43-b98e-1e42a901c6ac" providerId="AD" clId="Web-{EC5F0A88-3B41-822F-6381-06EED7F6E8C9}" dt="2019-06-27T15:45:10.193" v="2204" actId="20577"/>
        <pc:sldMkLst>
          <pc:docMk/>
          <pc:sldMk cId="2909254575" sldId="723"/>
        </pc:sldMkLst>
        <pc:spChg chg="mod">
          <ac:chgData name="Pietrowicz, Sean (sp3sd)" userId="S::sp3sd@virginia.edu::9d75db99-c872-4e43-b98e-1e42a901c6ac" providerId="AD" clId="Web-{EC5F0A88-3B41-822F-6381-06EED7F6E8C9}" dt="2019-06-27T13:47:10.933" v="703" actId="1076"/>
          <ac:spMkLst>
            <pc:docMk/>
            <pc:sldMk cId="2909254575" sldId="723"/>
            <ac:spMk id="2" creationId="{95515B64-8441-4FC7-B2FC-F429E8A9D720}"/>
          </ac:spMkLst>
        </pc:spChg>
        <pc:spChg chg="add del mod">
          <ac:chgData name="Pietrowicz, Sean (sp3sd)" userId="S::sp3sd@virginia.edu::9d75db99-c872-4e43-b98e-1e42a901c6ac" providerId="AD" clId="Web-{EC5F0A88-3B41-822F-6381-06EED7F6E8C9}" dt="2019-06-27T13:20:51.886" v="124"/>
          <ac:spMkLst>
            <pc:docMk/>
            <pc:sldMk cId="2909254575" sldId="723"/>
            <ac:spMk id="3" creationId="{FD275F08-56FC-46E3-A7EF-1C2D1650771A}"/>
          </ac:spMkLst>
        </pc:spChg>
        <pc:spChg chg="add del mod">
          <ac:chgData name="Pietrowicz, Sean (sp3sd)" userId="S::sp3sd@virginia.edu::9d75db99-c872-4e43-b98e-1e42a901c6ac" providerId="AD" clId="Web-{EC5F0A88-3B41-822F-6381-06EED7F6E8C9}" dt="2019-06-27T13:21:58.858" v="135"/>
          <ac:spMkLst>
            <pc:docMk/>
            <pc:sldMk cId="2909254575" sldId="723"/>
            <ac:spMk id="9" creationId="{2DBDFC1E-5A14-43C4-88D4-0FC9CEF979B7}"/>
          </ac:spMkLst>
        </pc:spChg>
        <pc:spChg chg="add mod ord">
          <ac:chgData name="Pietrowicz, Sean (sp3sd)" userId="S::sp3sd@virginia.edu::9d75db99-c872-4e43-b98e-1e42a901c6ac" providerId="AD" clId="Web-{EC5F0A88-3B41-822F-6381-06EED7F6E8C9}" dt="2019-06-27T15:45:10.193" v="2204" actId="20577"/>
          <ac:spMkLst>
            <pc:docMk/>
            <pc:sldMk cId="2909254575" sldId="723"/>
            <ac:spMk id="11" creationId="{4F06B0CD-AC57-41DF-AE31-E83B2A1414FF}"/>
          </ac:spMkLst>
        </pc:spChg>
        <pc:spChg chg="add mod">
          <ac:chgData name="Pietrowicz, Sean (sp3sd)" userId="S::sp3sd@virginia.edu::9d75db99-c872-4e43-b98e-1e42a901c6ac" providerId="AD" clId="Web-{EC5F0A88-3B41-822F-6381-06EED7F6E8C9}" dt="2019-06-27T13:46:08.852" v="702" actId="1076"/>
          <ac:spMkLst>
            <pc:docMk/>
            <pc:sldMk cId="2909254575" sldId="723"/>
            <ac:spMk id="12" creationId="{2C89277C-2D4F-4540-9F83-0CC8B300667C}"/>
          </ac:spMkLst>
        </pc:spChg>
        <pc:graphicFrameChg chg="add del mod modGraphic">
          <ac:chgData name="Pietrowicz, Sean (sp3sd)" userId="S::sp3sd@virginia.edu::9d75db99-c872-4e43-b98e-1e42a901c6ac" providerId="AD" clId="Web-{EC5F0A88-3B41-822F-6381-06EED7F6E8C9}" dt="2019-06-27T13:08:07.138" v="90"/>
          <ac:graphicFrameMkLst>
            <pc:docMk/>
            <pc:sldMk cId="2909254575" sldId="723"/>
            <ac:graphicFrameMk id="5" creationId="{684C484F-A693-4346-AA32-29CA33BCDC91}"/>
          </ac:graphicFrameMkLst>
        </pc:graphicFrameChg>
        <pc:graphicFrameChg chg="add mod modGraphic">
          <ac:chgData name="Pietrowicz, Sean (sp3sd)" userId="S::sp3sd@virginia.edu::9d75db99-c872-4e43-b98e-1e42a901c6ac" providerId="AD" clId="Web-{EC5F0A88-3B41-822F-6381-06EED7F6E8C9}" dt="2019-06-27T13:51:26.584" v="755"/>
          <ac:graphicFrameMkLst>
            <pc:docMk/>
            <pc:sldMk cId="2909254575" sldId="723"/>
            <ac:graphicFrameMk id="8" creationId="{1DFAFF30-1905-42C0-A50D-D327662C8D21}"/>
          </ac:graphicFrameMkLst>
        </pc:graphicFrameChg>
      </pc:sldChg>
      <pc:sldChg chg="modSp add replId">
        <pc:chgData name="Pietrowicz, Sean (sp3sd)" userId="S::sp3sd@virginia.edu::9d75db99-c872-4e43-b98e-1e42a901c6ac" providerId="AD" clId="Web-{EC5F0A88-3B41-822F-6381-06EED7F6E8C9}" dt="2019-06-27T15:04:34.620" v="1815" actId="20577"/>
        <pc:sldMkLst>
          <pc:docMk/>
          <pc:sldMk cId="482367669" sldId="724"/>
        </pc:sldMkLst>
        <pc:spChg chg="mod">
          <ac:chgData name="Pietrowicz, Sean (sp3sd)" userId="S::sp3sd@virginia.edu::9d75db99-c872-4e43-b98e-1e42a901c6ac" providerId="AD" clId="Web-{EC5F0A88-3B41-822F-6381-06EED7F6E8C9}" dt="2019-06-27T13:44:47.724" v="598" actId="20577"/>
          <ac:spMkLst>
            <pc:docMk/>
            <pc:sldMk cId="482367669" sldId="724"/>
            <ac:spMk id="2" creationId="{43D135E6-8F1E-403A-BF8C-EAA0B8F41E5D}"/>
          </ac:spMkLst>
        </pc:spChg>
        <pc:spChg chg="mod">
          <ac:chgData name="Pietrowicz, Sean (sp3sd)" userId="S::sp3sd@virginia.edu::9d75db99-c872-4e43-b98e-1e42a901c6ac" providerId="AD" clId="Web-{EC5F0A88-3B41-822F-6381-06EED7F6E8C9}" dt="2019-06-27T15:04:34.620" v="1815" actId="20577"/>
          <ac:spMkLst>
            <pc:docMk/>
            <pc:sldMk cId="482367669" sldId="724"/>
            <ac:spMk id="4" creationId="{EAE31C04-3B2E-4C7B-83A4-E172888BE541}"/>
          </ac:spMkLst>
        </pc:spChg>
      </pc:sldChg>
      <pc:sldChg chg="add del replId">
        <pc:chgData name="Pietrowicz, Sean (sp3sd)" userId="S::sp3sd@virginia.edu::9d75db99-c872-4e43-b98e-1e42a901c6ac" providerId="AD" clId="Web-{EC5F0A88-3B41-822F-6381-06EED7F6E8C9}" dt="2019-06-27T13:49:43.408" v="725"/>
        <pc:sldMkLst>
          <pc:docMk/>
          <pc:sldMk cId="4141874141" sldId="725"/>
        </pc:sldMkLst>
      </pc:sldChg>
      <pc:sldChg chg="modSp add ord replId">
        <pc:chgData name="Pietrowicz, Sean (sp3sd)" userId="S::sp3sd@virginia.edu::9d75db99-c872-4e43-b98e-1e42a901c6ac" providerId="AD" clId="Web-{EC5F0A88-3B41-822F-6381-06EED7F6E8C9}" dt="2019-06-27T14:14:42.780" v="1384" actId="20577"/>
        <pc:sldMkLst>
          <pc:docMk/>
          <pc:sldMk cId="281064205" sldId="726"/>
        </pc:sldMkLst>
        <pc:spChg chg="mod">
          <ac:chgData name="Pietrowicz, Sean (sp3sd)" userId="S::sp3sd@virginia.edu::9d75db99-c872-4e43-b98e-1e42a901c6ac" providerId="AD" clId="Web-{EC5F0A88-3B41-822F-6381-06EED7F6E8C9}" dt="2019-06-27T13:54:46.607" v="796" actId="20577"/>
          <ac:spMkLst>
            <pc:docMk/>
            <pc:sldMk cId="281064205" sldId="726"/>
            <ac:spMk id="2" creationId="{43D135E6-8F1E-403A-BF8C-EAA0B8F41E5D}"/>
          </ac:spMkLst>
        </pc:spChg>
        <pc:spChg chg="mod">
          <ac:chgData name="Pietrowicz, Sean (sp3sd)" userId="S::sp3sd@virginia.edu::9d75db99-c872-4e43-b98e-1e42a901c6ac" providerId="AD" clId="Web-{EC5F0A88-3B41-822F-6381-06EED7F6E8C9}" dt="2019-06-27T14:14:42.780" v="1384" actId="20577"/>
          <ac:spMkLst>
            <pc:docMk/>
            <pc:sldMk cId="281064205" sldId="726"/>
            <ac:spMk id="4" creationId="{EAE31C04-3B2E-4C7B-83A4-E172888BE541}"/>
          </ac:spMkLst>
        </pc:spChg>
      </pc:sldChg>
      <pc:sldChg chg="modSp add ord replId">
        <pc:chgData name="Pietrowicz, Sean (sp3sd)" userId="S::sp3sd@virginia.edu::9d75db99-c872-4e43-b98e-1e42a901c6ac" providerId="AD" clId="Web-{EC5F0A88-3B41-822F-6381-06EED7F6E8C9}" dt="2019-06-27T15:44:58.489" v="2200" actId="20577"/>
        <pc:sldMkLst>
          <pc:docMk/>
          <pc:sldMk cId="894895061" sldId="727"/>
        </pc:sldMkLst>
        <pc:spChg chg="mod">
          <ac:chgData name="Pietrowicz, Sean (sp3sd)" userId="S::sp3sd@virginia.edu::9d75db99-c872-4e43-b98e-1e42a901c6ac" providerId="AD" clId="Web-{EC5F0A88-3B41-822F-6381-06EED7F6E8C9}" dt="2019-06-27T15:44:58.489" v="2200" actId="20577"/>
          <ac:spMkLst>
            <pc:docMk/>
            <pc:sldMk cId="894895061" sldId="727"/>
            <ac:spMk id="5" creationId="{2C6C609D-997F-4B18-A1CA-2A86B823FEC3}"/>
          </ac:spMkLst>
        </pc:spChg>
        <pc:spChg chg="mod">
          <ac:chgData name="Pietrowicz, Sean (sp3sd)" userId="S::sp3sd@virginia.edu::9d75db99-c872-4e43-b98e-1e42a901c6ac" providerId="AD" clId="Web-{EC5F0A88-3B41-822F-6381-06EED7F6E8C9}" dt="2019-06-27T15:44:02.192" v="1953" actId="20577"/>
          <ac:spMkLst>
            <pc:docMk/>
            <pc:sldMk cId="894895061" sldId="727"/>
            <ac:spMk id="10" creationId="{8601E265-9F5B-46B0-8964-86872A4E944C}"/>
          </ac:spMkLst>
        </pc:spChg>
      </pc:sldChg>
    </pc:docChg>
  </pc:docChgLst>
  <pc:docChgLst>
    <pc:chgData name="Fowers, Alyssa (af5ug)" userId="S::af5ug@virginia.edu::c3a37977-17ff-41a0-ad75-fd916179f175" providerId="AD" clId="Web-{A087E6DD-F56B-BE30-FBAE-8266DC38B380}"/>
    <pc:docChg chg="addSld delSld modSld sldOrd">
      <pc:chgData name="Fowers, Alyssa (af5ug)" userId="S::af5ug@virginia.edu::c3a37977-17ff-41a0-ad75-fd916179f175" providerId="AD" clId="Web-{A087E6DD-F56B-BE30-FBAE-8266DC38B380}" dt="2019-06-24T19:44:00.811" v="85" actId="14100"/>
      <pc:docMkLst>
        <pc:docMk/>
      </pc:docMkLst>
      <pc:sldChg chg="addSp delSp modSp ord">
        <pc:chgData name="Fowers, Alyssa (af5ug)" userId="S::af5ug@virginia.edu::c3a37977-17ff-41a0-ad75-fd916179f175" providerId="AD" clId="Web-{A087E6DD-F56B-BE30-FBAE-8266DC38B380}" dt="2019-06-24T19:44:00.811" v="85" actId="14100"/>
        <pc:sldMkLst>
          <pc:docMk/>
          <pc:sldMk cId="3222128206" sldId="706"/>
        </pc:sldMkLst>
        <pc:spChg chg="add mod">
          <ac:chgData name="Fowers, Alyssa (af5ug)" userId="S::af5ug@virginia.edu::c3a37977-17ff-41a0-ad75-fd916179f175" providerId="AD" clId="Web-{A087E6DD-F56B-BE30-FBAE-8266DC38B380}" dt="2019-06-24T19:43:52.374" v="82" actId="14100"/>
          <ac:spMkLst>
            <pc:docMk/>
            <pc:sldMk cId="3222128206" sldId="706"/>
            <ac:spMk id="2" creationId="{03F2B412-6C16-4038-B358-80D0B7533F12}"/>
          </ac:spMkLst>
        </pc:spChg>
        <pc:spChg chg="mod">
          <ac:chgData name="Fowers, Alyssa (af5ug)" userId="S::af5ug@virginia.edu::c3a37977-17ff-41a0-ad75-fd916179f175" providerId="AD" clId="Web-{A087E6DD-F56B-BE30-FBAE-8266DC38B380}" dt="2019-06-24T19:42:38.606" v="27" actId="20577"/>
          <ac:spMkLst>
            <pc:docMk/>
            <pc:sldMk cId="3222128206" sldId="706"/>
            <ac:spMk id="7" creationId="{272FA223-82D2-4FE6-97CF-4B0849B5F095}"/>
          </ac:spMkLst>
        </pc:spChg>
        <pc:spChg chg="mod">
          <ac:chgData name="Fowers, Alyssa (af5ug)" userId="S::af5ug@virginia.edu::c3a37977-17ff-41a0-ad75-fd916179f175" providerId="AD" clId="Web-{A087E6DD-F56B-BE30-FBAE-8266DC38B380}" dt="2019-06-24T19:36:43.842" v="8"/>
          <ac:spMkLst>
            <pc:docMk/>
            <pc:sldMk cId="3222128206" sldId="706"/>
            <ac:spMk id="23" creationId="{4B224DF7-7972-1D45-95A4-4F43EDD18F8B}"/>
          </ac:spMkLst>
        </pc:spChg>
        <pc:spChg chg="mod">
          <ac:chgData name="Fowers, Alyssa (af5ug)" userId="S::af5ug@virginia.edu::c3a37977-17ff-41a0-ad75-fd916179f175" providerId="AD" clId="Web-{A087E6DD-F56B-BE30-FBAE-8266DC38B380}" dt="2019-06-24T19:36:09.435" v="4"/>
          <ac:spMkLst>
            <pc:docMk/>
            <pc:sldMk cId="3222128206" sldId="706"/>
            <ac:spMk id="25" creationId="{DF65DC37-CE45-EE40-9F8F-E2224D7242E2}"/>
          </ac:spMkLst>
        </pc:spChg>
        <pc:spChg chg="add mod">
          <ac:chgData name="Fowers, Alyssa (af5ug)" userId="S::af5ug@virginia.edu::c3a37977-17ff-41a0-ad75-fd916179f175" providerId="AD" clId="Web-{A087E6DD-F56B-BE30-FBAE-8266DC38B380}" dt="2019-06-24T19:44:00.811" v="85" actId="14100"/>
          <ac:spMkLst>
            <pc:docMk/>
            <pc:sldMk cId="3222128206" sldId="706"/>
            <ac:spMk id="32" creationId="{C037EF00-A958-4319-B5F9-F0E8DDC96C93}"/>
          </ac:spMkLst>
        </pc:spChg>
        <pc:spChg chg="mod">
          <ac:chgData name="Fowers, Alyssa (af5ug)" userId="S::af5ug@virginia.edu::c3a37977-17ff-41a0-ad75-fd916179f175" providerId="AD" clId="Web-{A087E6DD-F56B-BE30-FBAE-8266DC38B380}" dt="2019-06-24T19:36:59.937" v="9"/>
          <ac:spMkLst>
            <pc:docMk/>
            <pc:sldMk cId="3222128206" sldId="706"/>
            <ac:spMk id="33" creationId="{6D6824BF-A2F9-B44D-8A4F-B8BAAF054D51}"/>
          </ac:spMkLst>
        </pc:spChg>
        <pc:spChg chg="mod">
          <ac:chgData name="Fowers, Alyssa (af5ug)" userId="S::af5ug@virginia.edu::c3a37977-17ff-41a0-ad75-fd916179f175" providerId="AD" clId="Web-{A087E6DD-F56B-BE30-FBAE-8266DC38B380}" dt="2019-06-24T19:36:31.451" v="5"/>
          <ac:spMkLst>
            <pc:docMk/>
            <pc:sldMk cId="3222128206" sldId="706"/>
            <ac:spMk id="37" creationId="{E6733BDA-D283-184B-A73B-1DB3114C0079}"/>
          </ac:spMkLst>
        </pc:spChg>
        <pc:spChg chg="mod">
          <ac:chgData name="Fowers, Alyssa (af5ug)" userId="S::af5ug@virginia.edu::c3a37977-17ff-41a0-ad75-fd916179f175" providerId="AD" clId="Web-{A087E6DD-F56B-BE30-FBAE-8266DC38B380}" dt="2019-06-24T19:36:31.482" v="6"/>
          <ac:spMkLst>
            <pc:docMk/>
            <pc:sldMk cId="3222128206" sldId="706"/>
            <ac:spMk id="38" creationId="{3E834B4E-A2DE-D54E-B701-0A9AF06843FC}"/>
          </ac:spMkLst>
        </pc:spChg>
        <pc:spChg chg="mod">
          <ac:chgData name="Fowers, Alyssa (af5ug)" userId="S::af5ug@virginia.edu::c3a37977-17ff-41a0-ad75-fd916179f175" providerId="AD" clId="Web-{A087E6DD-F56B-BE30-FBAE-8266DC38B380}" dt="2019-06-24T19:36:31.513" v="7"/>
          <ac:spMkLst>
            <pc:docMk/>
            <pc:sldMk cId="3222128206" sldId="706"/>
            <ac:spMk id="39" creationId="{A7548E7A-8E3D-294A-AC5D-DCDE992B65BB}"/>
          </ac:spMkLst>
        </pc:spChg>
        <pc:graphicFrameChg chg="del">
          <ac:chgData name="Fowers, Alyssa (af5ug)" userId="S::af5ug@virginia.edu::c3a37977-17ff-41a0-ad75-fd916179f175" providerId="AD" clId="Web-{A087E6DD-F56B-BE30-FBAE-8266DC38B380}" dt="2019-06-24T19:33:40.897" v="2"/>
          <ac:graphicFrameMkLst>
            <pc:docMk/>
            <pc:sldMk cId="3222128206" sldId="706"/>
            <ac:graphicFrameMk id="4" creationId="{F0C1C20F-6D5D-4970-B4F4-25A34DB796DC}"/>
          </ac:graphicFrameMkLst>
        </pc:graphicFrameChg>
        <pc:graphicFrameChg chg="del">
          <ac:chgData name="Fowers, Alyssa (af5ug)" userId="S::af5ug@virginia.edu::c3a37977-17ff-41a0-ad75-fd916179f175" providerId="AD" clId="Web-{A087E6DD-F56B-BE30-FBAE-8266DC38B380}" dt="2019-06-24T19:33:35.740" v="1"/>
          <ac:graphicFrameMkLst>
            <pc:docMk/>
            <pc:sldMk cId="3222128206" sldId="706"/>
            <ac:graphicFrameMk id="5" creationId="{84546FB1-6EBC-46DB-93B5-74C453CE83EA}"/>
          </ac:graphicFrameMkLst>
        </pc:graphicFrameChg>
        <pc:graphicFrameChg chg="del">
          <ac:chgData name="Fowers, Alyssa (af5ug)" userId="S::af5ug@virginia.edu::c3a37977-17ff-41a0-ad75-fd916179f175" providerId="AD" clId="Web-{A087E6DD-F56B-BE30-FBAE-8266DC38B380}" dt="2019-06-24T19:35:24.652" v="3"/>
          <ac:graphicFrameMkLst>
            <pc:docMk/>
            <pc:sldMk cId="3222128206" sldId="706"/>
            <ac:graphicFrameMk id="9" creationId="{AF3451CB-15E7-4DF6-A954-59B50CF1E74F}"/>
          </ac:graphicFrameMkLst>
        </pc:graphicFrameChg>
        <pc:graphicFrameChg chg="del">
          <ac:chgData name="Fowers, Alyssa (af5ug)" userId="S::af5ug@virginia.edu::c3a37977-17ff-41a0-ad75-fd916179f175" providerId="AD" clId="Web-{A087E6DD-F56B-BE30-FBAE-8266DC38B380}" dt="2019-06-24T19:33:35.740" v="0"/>
          <ac:graphicFrameMkLst>
            <pc:docMk/>
            <pc:sldMk cId="3222128206" sldId="706"/>
            <ac:graphicFrameMk id="10" creationId="{97394D4A-1A39-49E1-B87F-BCB877454ECB}"/>
          </ac:graphicFrameMkLst>
        </pc:graphicFrameChg>
        <pc:picChg chg="mod">
          <ac:chgData name="Fowers, Alyssa (af5ug)" userId="S::af5ug@virginia.edu::c3a37977-17ff-41a0-ad75-fd916179f175" providerId="AD" clId="Web-{A087E6DD-F56B-BE30-FBAE-8266DC38B380}" dt="2019-06-24T19:43:55.217" v="83" actId="1076"/>
          <ac:picMkLst>
            <pc:docMk/>
            <pc:sldMk cId="3222128206" sldId="706"/>
            <ac:picMk id="12" creationId="{2482D9BE-D87F-0746-AF1A-F5E7507CE72C}"/>
          </ac:picMkLst>
        </pc:picChg>
        <pc:picChg chg="mod">
          <ac:chgData name="Fowers, Alyssa (af5ug)" userId="S::af5ug@virginia.edu::c3a37977-17ff-41a0-ad75-fd916179f175" providerId="AD" clId="Web-{A087E6DD-F56B-BE30-FBAE-8266DC38B380}" dt="2019-06-24T19:43:44.639" v="81" actId="1076"/>
          <ac:picMkLst>
            <pc:docMk/>
            <pc:sldMk cId="3222128206" sldId="706"/>
            <ac:picMk id="16" creationId="{005D8671-A745-204A-B422-8C8C75F91285}"/>
          </ac:picMkLst>
        </pc:picChg>
      </pc:sldChg>
      <pc:sldChg chg="ord">
        <pc:chgData name="Fowers, Alyssa (af5ug)" userId="S::af5ug@virginia.edu::c3a37977-17ff-41a0-ad75-fd916179f175" providerId="AD" clId="Web-{A087E6DD-F56B-BE30-FBAE-8266DC38B380}" dt="2019-06-24T19:42:25.231" v="12"/>
        <pc:sldMkLst>
          <pc:docMk/>
          <pc:sldMk cId="2413651112" sldId="718"/>
        </pc:sldMkLst>
      </pc:sldChg>
      <pc:sldChg chg="add del replId">
        <pc:chgData name="Fowers, Alyssa (af5ug)" userId="S::af5ug@virginia.edu::c3a37977-17ff-41a0-ad75-fd916179f175" providerId="AD" clId="Web-{A087E6DD-F56B-BE30-FBAE-8266DC38B380}" dt="2019-06-24T19:43:30.998" v="77"/>
        <pc:sldMkLst>
          <pc:docMk/>
          <pc:sldMk cId="253752039" sldId="719"/>
        </pc:sldMkLst>
      </pc:sldChg>
    </pc:docChg>
  </pc:docChgLst>
  <pc:docChgLst>
    <pc:chgData name="Pietrowicz, Sean (sp3sd)" userId="S::sp3sd@virginia.edu::9d75db99-c872-4e43-b98e-1e42a901c6ac" providerId="AD" clId="Web-{91415A6A-F713-9252-0BF2-1BA5526876E4}"/>
    <pc:docChg chg="addSld delSld modSld">
      <pc:chgData name="Pietrowicz, Sean (sp3sd)" userId="S::sp3sd@virginia.edu::9d75db99-c872-4e43-b98e-1e42a901c6ac" providerId="AD" clId="Web-{91415A6A-F713-9252-0BF2-1BA5526876E4}" dt="2019-06-27T19:32:39.670" v="1124"/>
      <pc:docMkLst>
        <pc:docMk/>
      </pc:docMkLst>
      <pc:sldChg chg="delSp modSp">
        <pc:chgData name="Pietrowicz, Sean (sp3sd)" userId="S::sp3sd@virginia.edu::9d75db99-c872-4e43-b98e-1e42a901c6ac" providerId="AD" clId="Web-{91415A6A-F713-9252-0BF2-1BA5526876E4}" dt="2019-06-27T19:32:39.670" v="1124"/>
        <pc:sldMkLst>
          <pc:docMk/>
          <pc:sldMk cId="890873346" sldId="714"/>
        </pc:sldMkLst>
        <pc:spChg chg="mod">
          <ac:chgData name="Pietrowicz, Sean (sp3sd)" userId="S::sp3sd@virginia.edu::9d75db99-c872-4e43-b98e-1e42a901c6ac" providerId="AD" clId="Web-{91415A6A-F713-9252-0BF2-1BA5526876E4}" dt="2019-06-27T19:32:32.716" v="1123"/>
          <ac:spMkLst>
            <pc:docMk/>
            <pc:sldMk cId="890873346" sldId="714"/>
            <ac:spMk id="25" creationId="{CF2C581D-CEFD-874A-998C-96F91E9F278B}"/>
          </ac:spMkLst>
        </pc:spChg>
        <pc:cxnChg chg="mod">
          <ac:chgData name="Pietrowicz, Sean (sp3sd)" userId="S::sp3sd@virginia.edu::9d75db99-c872-4e43-b98e-1e42a901c6ac" providerId="AD" clId="Web-{91415A6A-F713-9252-0BF2-1BA5526876E4}" dt="2019-06-27T19:32:29.669" v="1122" actId="14100"/>
          <ac:cxnSpMkLst>
            <pc:docMk/>
            <pc:sldMk cId="890873346" sldId="714"/>
            <ac:cxnSpMk id="29" creationId="{D680323A-07B7-4CAC-93FE-5E3C66A136EB}"/>
          </ac:cxnSpMkLst>
        </pc:cxnChg>
        <pc:cxnChg chg="del mod">
          <ac:chgData name="Pietrowicz, Sean (sp3sd)" userId="S::sp3sd@virginia.edu::9d75db99-c872-4e43-b98e-1e42a901c6ac" providerId="AD" clId="Web-{91415A6A-F713-9252-0BF2-1BA5526876E4}" dt="2019-06-27T19:32:39.670" v="1124"/>
          <ac:cxnSpMkLst>
            <pc:docMk/>
            <pc:sldMk cId="890873346" sldId="714"/>
            <ac:cxnSpMk id="48" creationId="{978F9264-82B8-2E49-AAF4-462A57C6F9B5}"/>
          </ac:cxnSpMkLst>
        </pc:cxnChg>
      </pc:sldChg>
      <pc:sldChg chg="addSp delSp modSp">
        <pc:chgData name="Pietrowicz, Sean (sp3sd)" userId="S::sp3sd@virginia.edu::9d75db99-c872-4e43-b98e-1e42a901c6ac" providerId="AD" clId="Web-{91415A6A-F713-9252-0BF2-1BA5526876E4}" dt="2019-06-27T19:30:37.431" v="1062" actId="20577"/>
        <pc:sldMkLst>
          <pc:docMk/>
          <pc:sldMk cId="2413651112" sldId="718"/>
        </pc:sldMkLst>
        <pc:spChg chg="add del mod">
          <ac:chgData name="Pietrowicz, Sean (sp3sd)" userId="S::sp3sd@virginia.edu::9d75db99-c872-4e43-b98e-1e42a901c6ac" providerId="AD" clId="Web-{91415A6A-F713-9252-0BF2-1BA5526876E4}" dt="2019-06-27T19:26:56.767" v="782"/>
          <ac:spMkLst>
            <pc:docMk/>
            <pc:sldMk cId="2413651112" sldId="718"/>
            <ac:spMk id="2" creationId="{E2F8EB29-4D9C-42F9-9858-67BF86291C2F}"/>
          </ac:spMkLst>
        </pc:spChg>
        <pc:spChg chg="add mod">
          <ac:chgData name="Pietrowicz, Sean (sp3sd)" userId="S::sp3sd@virginia.edu::9d75db99-c872-4e43-b98e-1e42a901c6ac" providerId="AD" clId="Web-{91415A6A-F713-9252-0BF2-1BA5526876E4}" dt="2019-06-27T19:30:09.446" v="1040"/>
          <ac:spMkLst>
            <pc:docMk/>
            <pc:sldMk cId="2413651112" sldId="718"/>
            <ac:spMk id="4" creationId="{E51D3701-00ED-4802-99DD-BB7FF82EE8E0}"/>
          </ac:spMkLst>
        </pc:spChg>
        <pc:spChg chg="del mod">
          <ac:chgData name="Pietrowicz, Sean (sp3sd)" userId="S::sp3sd@virginia.edu::9d75db99-c872-4e43-b98e-1e42a901c6ac" providerId="AD" clId="Web-{91415A6A-F713-9252-0BF2-1BA5526876E4}" dt="2019-06-27T19:27:21.689" v="901"/>
          <ac:spMkLst>
            <pc:docMk/>
            <pc:sldMk cId="2413651112" sldId="718"/>
            <ac:spMk id="8" creationId="{67E7BF71-9C96-0241-8414-346C7BF6298A}"/>
          </ac:spMkLst>
        </pc:spChg>
        <pc:spChg chg="del mod">
          <ac:chgData name="Pietrowicz, Sean (sp3sd)" userId="S::sp3sd@virginia.edu::9d75db99-c872-4e43-b98e-1e42a901c6ac" providerId="AD" clId="Web-{91415A6A-F713-9252-0BF2-1BA5526876E4}" dt="2019-06-27T19:27:21.689" v="900"/>
          <ac:spMkLst>
            <pc:docMk/>
            <pc:sldMk cId="2413651112" sldId="718"/>
            <ac:spMk id="17" creationId="{19E0DFC3-FF8A-B94A-972F-1D7E171D5247}"/>
          </ac:spMkLst>
        </pc:spChg>
        <pc:spChg chg="del mod">
          <ac:chgData name="Pietrowicz, Sean (sp3sd)" userId="S::sp3sd@virginia.edu::9d75db99-c872-4e43-b98e-1e42a901c6ac" providerId="AD" clId="Web-{91415A6A-F713-9252-0BF2-1BA5526876E4}" dt="2019-06-27T19:27:21.689" v="899"/>
          <ac:spMkLst>
            <pc:docMk/>
            <pc:sldMk cId="2413651112" sldId="718"/>
            <ac:spMk id="19" creationId="{2ACB09BC-EFB5-7E46-B3F2-B8EA074DAB95}"/>
          </ac:spMkLst>
        </pc:spChg>
        <pc:spChg chg="del mod">
          <ac:chgData name="Pietrowicz, Sean (sp3sd)" userId="S::sp3sd@virginia.edu::9d75db99-c872-4e43-b98e-1e42a901c6ac" providerId="AD" clId="Web-{91415A6A-F713-9252-0BF2-1BA5526876E4}" dt="2019-06-27T19:27:21.689" v="898"/>
          <ac:spMkLst>
            <pc:docMk/>
            <pc:sldMk cId="2413651112" sldId="718"/>
            <ac:spMk id="21" creationId="{3788BA05-904B-0A46-9693-986C524ABA9D}"/>
          </ac:spMkLst>
        </pc:spChg>
        <pc:spChg chg="del mod">
          <ac:chgData name="Pietrowicz, Sean (sp3sd)" userId="S::sp3sd@virginia.edu::9d75db99-c872-4e43-b98e-1e42a901c6ac" providerId="AD" clId="Web-{91415A6A-F713-9252-0BF2-1BA5526876E4}" dt="2019-06-27T19:27:21.674" v="897"/>
          <ac:spMkLst>
            <pc:docMk/>
            <pc:sldMk cId="2413651112" sldId="718"/>
            <ac:spMk id="22" creationId="{58981BF7-196B-4C4B-A38F-3BDEBCC659D6}"/>
          </ac:spMkLst>
        </pc:spChg>
        <pc:spChg chg="del mod">
          <ac:chgData name="Pietrowicz, Sean (sp3sd)" userId="S::sp3sd@virginia.edu::9d75db99-c872-4e43-b98e-1e42a901c6ac" providerId="AD" clId="Web-{91415A6A-F713-9252-0BF2-1BA5526876E4}" dt="2019-06-27T19:27:21.674" v="896"/>
          <ac:spMkLst>
            <pc:docMk/>
            <pc:sldMk cId="2413651112" sldId="718"/>
            <ac:spMk id="23" creationId="{4B224DF7-7972-1D45-95A4-4F43EDD18F8B}"/>
          </ac:spMkLst>
        </pc:spChg>
        <pc:spChg chg="del mod">
          <ac:chgData name="Pietrowicz, Sean (sp3sd)" userId="S::sp3sd@virginia.edu::9d75db99-c872-4e43-b98e-1e42a901c6ac" providerId="AD" clId="Web-{91415A6A-F713-9252-0BF2-1BA5526876E4}" dt="2019-06-27T19:27:21.674" v="895"/>
          <ac:spMkLst>
            <pc:docMk/>
            <pc:sldMk cId="2413651112" sldId="718"/>
            <ac:spMk id="24" creationId="{F6F92CB8-E361-D644-B466-1F7DD41F3F9C}"/>
          </ac:spMkLst>
        </pc:spChg>
        <pc:spChg chg="del mod">
          <ac:chgData name="Pietrowicz, Sean (sp3sd)" userId="S::sp3sd@virginia.edu::9d75db99-c872-4e43-b98e-1e42a901c6ac" providerId="AD" clId="Web-{91415A6A-F713-9252-0BF2-1BA5526876E4}" dt="2019-06-27T19:27:21.674" v="894"/>
          <ac:spMkLst>
            <pc:docMk/>
            <pc:sldMk cId="2413651112" sldId="718"/>
            <ac:spMk id="25" creationId="{DF65DC37-CE45-EE40-9F8F-E2224D7242E2}"/>
          </ac:spMkLst>
        </pc:spChg>
        <pc:spChg chg="del mod">
          <ac:chgData name="Pietrowicz, Sean (sp3sd)" userId="S::sp3sd@virginia.edu::9d75db99-c872-4e43-b98e-1e42a901c6ac" providerId="AD" clId="Web-{91415A6A-F713-9252-0BF2-1BA5526876E4}" dt="2019-06-27T19:27:21.674" v="893"/>
          <ac:spMkLst>
            <pc:docMk/>
            <pc:sldMk cId="2413651112" sldId="718"/>
            <ac:spMk id="26" creationId="{013FB819-CAE4-D543-8355-18896DFCB346}"/>
          </ac:spMkLst>
        </pc:spChg>
        <pc:spChg chg="del mod">
          <ac:chgData name="Pietrowicz, Sean (sp3sd)" userId="S::sp3sd@virginia.edu::9d75db99-c872-4e43-b98e-1e42a901c6ac" providerId="AD" clId="Web-{91415A6A-F713-9252-0BF2-1BA5526876E4}" dt="2019-06-27T19:27:21.674" v="892"/>
          <ac:spMkLst>
            <pc:docMk/>
            <pc:sldMk cId="2413651112" sldId="718"/>
            <ac:spMk id="27" creationId="{A700564C-EB0F-FD4C-843A-2D2A97B3E620}"/>
          </ac:spMkLst>
        </pc:spChg>
        <pc:spChg chg="del mod">
          <ac:chgData name="Pietrowicz, Sean (sp3sd)" userId="S::sp3sd@virginia.edu::9d75db99-c872-4e43-b98e-1e42a901c6ac" providerId="AD" clId="Web-{91415A6A-F713-9252-0BF2-1BA5526876E4}" dt="2019-06-27T19:27:21.674" v="891"/>
          <ac:spMkLst>
            <pc:docMk/>
            <pc:sldMk cId="2413651112" sldId="718"/>
            <ac:spMk id="28" creationId="{D2211CE7-D215-084D-A822-DDADEB572F25}"/>
          </ac:spMkLst>
        </pc:spChg>
        <pc:spChg chg="del mod">
          <ac:chgData name="Pietrowicz, Sean (sp3sd)" userId="S::sp3sd@virginia.edu::9d75db99-c872-4e43-b98e-1e42a901c6ac" providerId="AD" clId="Web-{91415A6A-F713-9252-0BF2-1BA5526876E4}" dt="2019-06-27T19:27:21.674" v="890"/>
          <ac:spMkLst>
            <pc:docMk/>
            <pc:sldMk cId="2413651112" sldId="718"/>
            <ac:spMk id="29" creationId="{A0C0187E-17F0-544C-9CD1-4A44CCA13880}"/>
          </ac:spMkLst>
        </pc:spChg>
        <pc:spChg chg="del mod">
          <ac:chgData name="Pietrowicz, Sean (sp3sd)" userId="S::sp3sd@virginia.edu::9d75db99-c872-4e43-b98e-1e42a901c6ac" providerId="AD" clId="Web-{91415A6A-F713-9252-0BF2-1BA5526876E4}" dt="2019-06-27T19:27:21.674" v="889"/>
          <ac:spMkLst>
            <pc:docMk/>
            <pc:sldMk cId="2413651112" sldId="718"/>
            <ac:spMk id="30" creationId="{F548F755-818B-3B42-AF90-1B7E9024455F}"/>
          </ac:spMkLst>
        </pc:spChg>
        <pc:spChg chg="del mod">
          <ac:chgData name="Pietrowicz, Sean (sp3sd)" userId="S::sp3sd@virginia.edu::9d75db99-c872-4e43-b98e-1e42a901c6ac" providerId="AD" clId="Web-{91415A6A-F713-9252-0BF2-1BA5526876E4}" dt="2019-06-27T19:27:21.674" v="888"/>
          <ac:spMkLst>
            <pc:docMk/>
            <pc:sldMk cId="2413651112" sldId="718"/>
            <ac:spMk id="31" creationId="{AB21C004-F758-FA45-805E-8000F5860658}"/>
          </ac:spMkLst>
        </pc:spChg>
        <pc:spChg chg="del mod">
          <ac:chgData name="Pietrowicz, Sean (sp3sd)" userId="S::sp3sd@virginia.edu::9d75db99-c872-4e43-b98e-1e42a901c6ac" providerId="AD" clId="Web-{91415A6A-F713-9252-0BF2-1BA5526876E4}" dt="2019-06-27T19:27:21.658" v="882"/>
          <ac:spMkLst>
            <pc:docMk/>
            <pc:sldMk cId="2413651112" sldId="718"/>
            <ac:spMk id="32" creationId="{4AC42DD5-B3C2-48E1-B9A9-72A7712F8D1F}"/>
          </ac:spMkLst>
        </pc:spChg>
        <pc:spChg chg="del mod">
          <ac:chgData name="Pietrowicz, Sean (sp3sd)" userId="S::sp3sd@virginia.edu::9d75db99-c872-4e43-b98e-1e42a901c6ac" providerId="AD" clId="Web-{91415A6A-F713-9252-0BF2-1BA5526876E4}" dt="2019-06-27T19:27:21.674" v="887"/>
          <ac:spMkLst>
            <pc:docMk/>
            <pc:sldMk cId="2413651112" sldId="718"/>
            <ac:spMk id="33" creationId="{6D6824BF-A2F9-B44D-8A4F-B8BAAF054D51}"/>
          </ac:spMkLst>
        </pc:spChg>
        <pc:spChg chg="del mod">
          <ac:chgData name="Pietrowicz, Sean (sp3sd)" userId="S::sp3sd@virginia.edu::9d75db99-c872-4e43-b98e-1e42a901c6ac" providerId="AD" clId="Web-{91415A6A-F713-9252-0BF2-1BA5526876E4}" dt="2019-06-27T19:27:21.658" v="881"/>
          <ac:spMkLst>
            <pc:docMk/>
            <pc:sldMk cId="2413651112" sldId="718"/>
            <ac:spMk id="34" creationId="{C95BEC80-0108-4B10-9ABE-10831E94F567}"/>
          </ac:spMkLst>
        </pc:spChg>
        <pc:spChg chg="del mod">
          <ac:chgData name="Pietrowicz, Sean (sp3sd)" userId="S::sp3sd@virginia.edu::9d75db99-c872-4e43-b98e-1e42a901c6ac" providerId="AD" clId="Web-{91415A6A-F713-9252-0BF2-1BA5526876E4}" dt="2019-06-27T19:27:21.658" v="880"/>
          <ac:spMkLst>
            <pc:docMk/>
            <pc:sldMk cId="2413651112" sldId="718"/>
            <ac:spMk id="35" creationId="{D6F0A470-733C-476D-854C-ACB7F12F563F}"/>
          </ac:spMkLst>
        </pc:spChg>
        <pc:spChg chg="del mod">
          <ac:chgData name="Pietrowicz, Sean (sp3sd)" userId="S::sp3sd@virginia.edu::9d75db99-c872-4e43-b98e-1e42a901c6ac" providerId="AD" clId="Web-{91415A6A-F713-9252-0BF2-1BA5526876E4}" dt="2019-06-27T19:27:21.674" v="886"/>
          <ac:spMkLst>
            <pc:docMk/>
            <pc:sldMk cId="2413651112" sldId="718"/>
            <ac:spMk id="36" creationId="{DA6DE032-86CB-1D48-98E2-5881347FB7B9}"/>
          </ac:spMkLst>
        </pc:spChg>
        <pc:spChg chg="del mod">
          <ac:chgData name="Pietrowicz, Sean (sp3sd)" userId="S::sp3sd@virginia.edu::9d75db99-c872-4e43-b98e-1e42a901c6ac" providerId="AD" clId="Web-{91415A6A-F713-9252-0BF2-1BA5526876E4}" dt="2019-06-27T19:27:21.674" v="885"/>
          <ac:spMkLst>
            <pc:docMk/>
            <pc:sldMk cId="2413651112" sldId="718"/>
            <ac:spMk id="37" creationId="{E6733BDA-D283-184B-A73B-1DB3114C0079}"/>
          </ac:spMkLst>
        </pc:spChg>
        <pc:spChg chg="del mod">
          <ac:chgData name="Pietrowicz, Sean (sp3sd)" userId="S::sp3sd@virginia.edu::9d75db99-c872-4e43-b98e-1e42a901c6ac" providerId="AD" clId="Web-{91415A6A-F713-9252-0BF2-1BA5526876E4}" dt="2019-06-27T19:27:21.674" v="884"/>
          <ac:spMkLst>
            <pc:docMk/>
            <pc:sldMk cId="2413651112" sldId="718"/>
            <ac:spMk id="38" creationId="{3E834B4E-A2DE-D54E-B701-0A9AF06843FC}"/>
          </ac:spMkLst>
        </pc:spChg>
        <pc:spChg chg="del mod">
          <ac:chgData name="Pietrowicz, Sean (sp3sd)" userId="S::sp3sd@virginia.edu::9d75db99-c872-4e43-b98e-1e42a901c6ac" providerId="AD" clId="Web-{91415A6A-F713-9252-0BF2-1BA5526876E4}" dt="2019-06-27T19:27:21.674" v="883"/>
          <ac:spMkLst>
            <pc:docMk/>
            <pc:sldMk cId="2413651112" sldId="718"/>
            <ac:spMk id="39" creationId="{A7548E7A-8E3D-294A-AC5D-DCDE992B65BB}"/>
          </ac:spMkLst>
        </pc:spChg>
        <pc:spChg chg="del mod">
          <ac:chgData name="Pietrowicz, Sean (sp3sd)" userId="S::sp3sd@virginia.edu::9d75db99-c872-4e43-b98e-1e42a901c6ac" providerId="AD" clId="Web-{91415A6A-F713-9252-0BF2-1BA5526876E4}" dt="2019-06-27T19:27:21.658" v="879"/>
          <ac:spMkLst>
            <pc:docMk/>
            <pc:sldMk cId="2413651112" sldId="718"/>
            <ac:spMk id="40" creationId="{6C41FEFE-7038-409B-AF78-431C467426F5}"/>
          </ac:spMkLst>
        </pc:spChg>
        <pc:spChg chg="del mod">
          <ac:chgData name="Pietrowicz, Sean (sp3sd)" userId="S::sp3sd@virginia.edu::9d75db99-c872-4e43-b98e-1e42a901c6ac" providerId="AD" clId="Web-{91415A6A-F713-9252-0BF2-1BA5526876E4}" dt="2019-06-27T19:27:21.658" v="878"/>
          <ac:spMkLst>
            <pc:docMk/>
            <pc:sldMk cId="2413651112" sldId="718"/>
            <ac:spMk id="41" creationId="{19FF912F-A956-4C41-9FDB-4B24923BDD9B}"/>
          </ac:spMkLst>
        </pc:spChg>
        <pc:spChg chg="del mod">
          <ac:chgData name="Pietrowicz, Sean (sp3sd)" userId="S::sp3sd@virginia.edu::9d75db99-c872-4e43-b98e-1e42a901c6ac" providerId="AD" clId="Web-{91415A6A-F713-9252-0BF2-1BA5526876E4}" dt="2019-06-27T19:27:21.658" v="877"/>
          <ac:spMkLst>
            <pc:docMk/>
            <pc:sldMk cId="2413651112" sldId="718"/>
            <ac:spMk id="42" creationId="{19FF73AB-6390-44D6-A7D7-F329830C9151}"/>
          </ac:spMkLst>
        </pc:spChg>
        <pc:spChg chg="del mod">
          <ac:chgData name="Pietrowicz, Sean (sp3sd)" userId="S::sp3sd@virginia.edu::9d75db99-c872-4e43-b98e-1e42a901c6ac" providerId="AD" clId="Web-{91415A6A-F713-9252-0BF2-1BA5526876E4}" dt="2019-06-27T19:27:21.658" v="876"/>
          <ac:spMkLst>
            <pc:docMk/>
            <pc:sldMk cId="2413651112" sldId="718"/>
            <ac:spMk id="43" creationId="{93C5275A-EDED-469B-98FC-AECBDE0AD801}"/>
          </ac:spMkLst>
        </pc:spChg>
        <pc:spChg chg="del mod">
          <ac:chgData name="Pietrowicz, Sean (sp3sd)" userId="S::sp3sd@virginia.edu::9d75db99-c872-4e43-b98e-1e42a901c6ac" providerId="AD" clId="Web-{91415A6A-F713-9252-0BF2-1BA5526876E4}" dt="2019-06-27T19:27:21.658" v="875"/>
          <ac:spMkLst>
            <pc:docMk/>
            <pc:sldMk cId="2413651112" sldId="718"/>
            <ac:spMk id="44" creationId="{2ADD4F35-755C-4CE6-9510-3526026E45FC}"/>
          </ac:spMkLst>
        </pc:spChg>
        <pc:spChg chg="del mod">
          <ac:chgData name="Pietrowicz, Sean (sp3sd)" userId="S::sp3sd@virginia.edu::9d75db99-c872-4e43-b98e-1e42a901c6ac" providerId="AD" clId="Web-{91415A6A-F713-9252-0BF2-1BA5526876E4}" dt="2019-06-27T19:27:21.658" v="874"/>
          <ac:spMkLst>
            <pc:docMk/>
            <pc:sldMk cId="2413651112" sldId="718"/>
            <ac:spMk id="45" creationId="{BA6D6A9F-256F-47B3-BDB4-4A7DBACB662F}"/>
          </ac:spMkLst>
        </pc:spChg>
        <pc:spChg chg="del mod">
          <ac:chgData name="Pietrowicz, Sean (sp3sd)" userId="S::sp3sd@virginia.edu::9d75db99-c872-4e43-b98e-1e42a901c6ac" providerId="AD" clId="Web-{91415A6A-F713-9252-0BF2-1BA5526876E4}" dt="2019-06-27T19:27:21.658" v="873"/>
          <ac:spMkLst>
            <pc:docMk/>
            <pc:sldMk cId="2413651112" sldId="718"/>
            <ac:spMk id="46" creationId="{491F5E4B-7E47-4B3B-88FC-4918E6F7F47D}"/>
          </ac:spMkLst>
        </pc:spChg>
        <pc:spChg chg="del mod">
          <ac:chgData name="Pietrowicz, Sean (sp3sd)" userId="S::sp3sd@virginia.edu::9d75db99-c872-4e43-b98e-1e42a901c6ac" providerId="AD" clId="Web-{91415A6A-F713-9252-0BF2-1BA5526876E4}" dt="2019-06-27T19:27:21.658" v="872"/>
          <ac:spMkLst>
            <pc:docMk/>
            <pc:sldMk cId="2413651112" sldId="718"/>
            <ac:spMk id="47" creationId="{3FF8649E-8B93-4F61-ACBD-F383BAEAE6CA}"/>
          </ac:spMkLst>
        </pc:spChg>
        <pc:spChg chg="del mod">
          <ac:chgData name="Pietrowicz, Sean (sp3sd)" userId="S::sp3sd@virginia.edu::9d75db99-c872-4e43-b98e-1e42a901c6ac" providerId="AD" clId="Web-{91415A6A-F713-9252-0BF2-1BA5526876E4}" dt="2019-06-27T19:27:21.658" v="871"/>
          <ac:spMkLst>
            <pc:docMk/>
            <pc:sldMk cId="2413651112" sldId="718"/>
            <ac:spMk id="48" creationId="{4BF9CE7B-39E3-42D2-BD2B-F1645EAE7B1E}"/>
          </ac:spMkLst>
        </pc:spChg>
        <pc:spChg chg="del mod">
          <ac:chgData name="Pietrowicz, Sean (sp3sd)" userId="S::sp3sd@virginia.edu::9d75db99-c872-4e43-b98e-1e42a901c6ac" providerId="AD" clId="Web-{91415A6A-F713-9252-0BF2-1BA5526876E4}" dt="2019-06-27T19:27:21.658" v="870"/>
          <ac:spMkLst>
            <pc:docMk/>
            <pc:sldMk cId="2413651112" sldId="718"/>
            <ac:spMk id="49" creationId="{9961933B-6688-4A00-8A7D-41E9D4F90974}"/>
          </ac:spMkLst>
        </pc:spChg>
        <pc:spChg chg="del mod">
          <ac:chgData name="Pietrowicz, Sean (sp3sd)" userId="S::sp3sd@virginia.edu::9d75db99-c872-4e43-b98e-1e42a901c6ac" providerId="AD" clId="Web-{91415A6A-F713-9252-0BF2-1BA5526876E4}" dt="2019-06-27T19:27:21.658" v="869"/>
          <ac:spMkLst>
            <pc:docMk/>
            <pc:sldMk cId="2413651112" sldId="718"/>
            <ac:spMk id="50" creationId="{586A555B-0455-4BB6-844F-E0DD7DF07181}"/>
          </ac:spMkLst>
        </pc:spChg>
        <pc:spChg chg="del mod">
          <ac:chgData name="Pietrowicz, Sean (sp3sd)" userId="S::sp3sd@virginia.edu::9d75db99-c872-4e43-b98e-1e42a901c6ac" providerId="AD" clId="Web-{91415A6A-F713-9252-0BF2-1BA5526876E4}" dt="2019-06-27T19:27:21.642" v="868"/>
          <ac:spMkLst>
            <pc:docMk/>
            <pc:sldMk cId="2413651112" sldId="718"/>
            <ac:spMk id="51" creationId="{71897B86-C8A5-4828-9CEA-EF44D39347FC}"/>
          </ac:spMkLst>
        </pc:spChg>
        <pc:spChg chg="del mod">
          <ac:chgData name="Pietrowicz, Sean (sp3sd)" userId="S::sp3sd@virginia.edu::9d75db99-c872-4e43-b98e-1e42a901c6ac" providerId="AD" clId="Web-{91415A6A-F713-9252-0BF2-1BA5526876E4}" dt="2019-06-27T19:27:21.642" v="867"/>
          <ac:spMkLst>
            <pc:docMk/>
            <pc:sldMk cId="2413651112" sldId="718"/>
            <ac:spMk id="52" creationId="{ECBAFC18-BF75-40A0-9288-3E93B91A0F61}"/>
          </ac:spMkLst>
        </pc:spChg>
        <pc:spChg chg="del mod">
          <ac:chgData name="Pietrowicz, Sean (sp3sd)" userId="S::sp3sd@virginia.edu::9d75db99-c872-4e43-b98e-1e42a901c6ac" providerId="AD" clId="Web-{91415A6A-F713-9252-0BF2-1BA5526876E4}" dt="2019-06-27T19:27:21.642" v="866"/>
          <ac:spMkLst>
            <pc:docMk/>
            <pc:sldMk cId="2413651112" sldId="718"/>
            <ac:spMk id="53" creationId="{27F1A785-C833-4D98-BEEE-0986FFEA73ED}"/>
          </ac:spMkLst>
        </pc:spChg>
        <pc:spChg chg="del mod">
          <ac:chgData name="Pietrowicz, Sean (sp3sd)" userId="S::sp3sd@virginia.edu::9d75db99-c872-4e43-b98e-1e42a901c6ac" providerId="AD" clId="Web-{91415A6A-F713-9252-0BF2-1BA5526876E4}" dt="2019-06-27T19:27:21.642" v="865"/>
          <ac:spMkLst>
            <pc:docMk/>
            <pc:sldMk cId="2413651112" sldId="718"/>
            <ac:spMk id="54" creationId="{D48F81BA-8034-4129-A549-FF9E5FEB2B6B}"/>
          </ac:spMkLst>
        </pc:spChg>
        <pc:spChg chg="del mod">
          <ac:chgData name="Pietrowicz, Sean (sp3sd)" userId="S::sp3sd@virginia.edu::9d75db99-c872-4e43-b98e-1e42a901c6ac" providerId="AD" clId="Web-{91415A6A-F713-9252-0BF2-1BA5526876E4}" dt="2019-06-27T19:27:21.642" v="864"/>
          <ac:spMkLst>
            <pc:docMk/>
            <pc:sldMk cId="2413651112" sldId="718"/>
            <ac:spMk id="55" creationId="{DD90A5EA-FD8B-4B0D-933D-5663AB693479}"/>
          </ac:spMkLst>
        </pc:spChg>
        <pc:spChg chg="del mod">
          <ac:chgData name="Pietrowicz, Sean (sp3sd)" userId="S::sp3sd@virginia.edu::9d75db99-c872-4e43-b98e-1e42a901c6ac" providerId="AD" clId="Web-{91415A6A-F713-9252-0BF2-1BA5526876E4}" dt="2019-06-27T19:27:21.642" v="863"/>
          <ac:spMkLst>
            <pc:docMk/>
            <pc:sldMk cId="2413651112" sldId="718"/>
            <ac:spMk id="56" creationId="{85534585-E92B-406D-A23E-659BCEE4C79B}"/>
          </ac:spMkLst>
        </pc:spChg>
        <pc:spChg chg="del mod">
          <ac:chgData name="Pietrowicz, Sean (sp3sd)" userId="S::sp3sd@virginia.edu::9d75db99-c872-4e43-b98e-1e42a901c6ac" providerId="AD" clId="Web-{91415A6A-F713-9252-0BF2-1BA5526876E4}" dt="2019-06-27T19:27:21.642" v="862"/>
          <ac:spMkLst>
            <pc:docMk/>
            <pc:sldMk cId="2413651112" sldId="718"/>
            <ac:spMk id="57" creationId="{EDBC6EDE-002D-42BD-B839-C9B14927D994}"/>
          </ac:spMkLst>
        </pc:spChg>
        <pc:spChg chg="del mod">
          <ac:chgData name="Pietrowicz, Sean (sp3sd)" userId="S::sp3sd@virginia.edu::9d75db99-c872-4e43-b98e-1e42a901c6ac" providerId="AD" clId="Web-{91415A6A-F713-9252-0BF2-1BA5526876E4}" dt="2019-06-27T19:27:21.642" v="861"/>
          <ac:spMkLst>
            <pc:docMk/>
            <pc:sldMk cId="2413651112" sldId="718"/>
            <ac:spMk id="58" creationId="{F0AAE752-15E7-43FD-A0C6-C64018C26EE2}"/>
          </ac:spMkLst>
        </pc:spChg>
        <pc:spChg chg="del mod">
          <ac:chgData name="Pietrowicz, Sean (sp3sd)" userId="S::sp3sd@virginia.edu::9d75db99-c872-4e43-b98e-1e42a901c6ac" providerId="AD" clId="Web-{91415A6A-F713-9252-0BF2-1BA5526876E4}" dt="2019-06-27T19:27:21.642" v="860"/>
          <ac:spMkLst>
            <pc:docMk/>
            <pc:sldMk cId="2413651112" sldId="718"/>
            <ac:spMk id="59" creationId="{85017340-6865-4304-B3BD-ADA2DCCD092A}"/>
          </ac:spMkLst>
        </pc:spChg>
        <pc:spChg chg="del mod">
          <ac:chgData name="Pietrowicz, Sean (sp3sd)" userId="S::sp3sd@virginia.edu::9d75db99-c872-4e43-b98e-1e42a901c6ac" providerId="AD" clId="Web-{91415A6A-F713-9252-0BF2-1BA5526876E4}" dt="2019-06-27T19:27:21.642" v="859"/>
          <ac:spMkLst>
            <pc:docMk/>
            <pc:sldMk cId="2413651112" sldId="718"/>
            <ac:spMk id="60" creationId="{957FA049-24FF-4BC1-A238-CD7B808979C7}"/>
          </ac:spMkLst>
        </pc:spChg>
        <pc:spChg chg="del mod">
          <ac:chgData name="Pietrowicz, Sean (sp3sd)" userId="S::sp3sd@virginia.edu::9d75db99-c872-4e43-b98e-1e42a901c6ac" providerId="AD" clId="Web-{91415A6A-F713-9252-0BF2-1BA5526876E4}" dt="2019-06-27T19:27:21.642" v="858"/>
          <ac:spMkLst>
            <pc:docMk/>
            <pc:sldMk cId="2413651112" sldId="718"/>
            <ac:spMk id="61" creationId="{7F58D1B8-F928-44C8-84A6-A6B3696BDF1C}"/>
          </ac:spMkLst>
        </pc:spChg>
        <pc:spChg chg="del mod">
          <ac:chgData name="Pietrowicz, Sean (sp3sd)" userId="S::sp3sd@virginia.edu::9d75db99-c872-4e43-b98e-1e42a901c6ac" providerId="AD" clId="Web-{91415A6A-F713-9252-0BF2-1BA5526876E4}" dt="2019-06-27T19:27:21.642" v="857"/>
          <ac:spMkLst>
            <pc:docMk/>
            <pc:sldMk cId="2413651112" sldId="718"/>
            <ac:spMk id="62" creationId="{53A73CC9-6B15-4FEE-8CCC-7E67E586928A}"/>
          </ac:spMkLst>
        </pc:spChg>
        <pc:spChg chg="del mod">
          <ac:chgData name="Pietrowicz, Sean (sp3sd)" userId="S::sp3sd@virginia.edu::9d75db99-c872-4e43-b98e-1e42a901c6ac" providerId="AD" clId="Web-{91415A6A-F713-9252-0BF2-1BA5526876E4}" dt="2019-06-27T19:27:21.642" v="856"/>
          <ac:spMkLst>
            <pc:docMk/>
            <pc:sldMk cId="2413651112" sldId="718"/>
            <ac:spMk id="63" creationId="{ACD11679-1D8C-485E-A5CF-F7A145A12185}"/>
          </ac:spMkLst>
        </pc:spChg>
        <pc:spChg chg="add del">
          <ac:chgData name="Pietrowicz, Sean (sp3sd)" userId="S::sp3sd@virginia.edu::9d75db99-c872-4e43-b98e-1e42a901c6ac" providerId="AD" clId="Web-{91415A6A-F713-9252-0BF2-1BA5526876E4}" dt="2019-06-27T19:25:22.657" v="627"/>
          <ac:spMkLst>
            <pc:docMk/>
            <pc:sldMk cId="2413651112" sldId="718"/>
            <ac:spMk id="68" creationId="{59A0D6AA-C9C6-42E4-91D9-999E2B19AAC0}"/>
          </ac:spMkLst>
        </pc:spChg>
        <pc:spChg chg="add del mod">
          <ac:chgData name="Pietrowicz, Sean (sp3sd)" userId="S::sp3sd@virginia.edu::9d75db99-c872-4e43-b98e-1e42a901c6ac" providerId="AD" clId="Web-{91415A6A-F713-9252-0BF2-1BA5526876E4}" dt="2019-06-27T19:26:56.767" v="781"/>
          <ac:spMkLst>
            <pc:docMk/>
            <pc:sldMk cId="2413651112" sldId="718"/>
            <ac:spMk id="69" creationId="{ED06A469-8EAE-4DCA-9F63-56BA49D3F118}"/>
          </ac:spMkLst>
        </pc:spChg>
        <pc:spChg chg="add del mod">
          <ac:chgData name="Pietrowicz, Sean (sp3sd)" userId="S::sp3sd@virginia.edu::9d75db99-c872-4e43-b98e-1e42a901c6ac" providerId="AD" clId="Web-{91415A6A-F713-9252-0BF2-1BA5526876E4}" dt="2019-06-27T19:26:56.767" v="780"/>
          <ac:spMkLst>
            <pc:docMk/>
            <pc:sldMk cId="2413651112" sldId="718"/>
            <ac:spMk id="70" creationId="{F0D798B7-955A-4156-8E7A-FDF57A9F3A9E}"/>
          </ac:spMkLst>
        </pc:spChg>
        <pc:spChg chg="add mod">
          <ac:chgData name="Pietrowicz, Sean (sp3sd)" userId="S::sp3sd@virginia.edu::9d75db99-c872-4e43-b98e-1e42a901c6ac" providerId="AD" clId="Web-{91415A6A-F713-9252-0BF2-1BA5526876E4}" dt="2019-06-27T19:30:09.477" v="1041"/>
          <ac:spMkLst>
            <pc:docMk/>
            <pc:sldMk cId="2413651112" sldId="718"/>
            <ac:spMk id="72" creationId="{63D23360-5A0F-41E0-9A96-02184DC216E0}"/>
          </ac:spMkLst>
        </pc:spChg>
        <pc:spChg chg="add mod">
          <ac:chgData name="Pietrowicz, Sean (sp3sd)" userId="S::sp3sd@virginia.edu::9d75db99-c872-4e43-b98e-1e42a901c6ac" providerId="AD" clId="Web-{91415A6A-F713-9252-0BF2-1BA5526876E4}" dt="2019-06-27T19:30:09.586" v="1045"/>
          <ac:spMkLst>
            <pc:docMk/>
            <pc:sldMk cId="2413651112" sldId="718"/>
            <ac:spMk id="73" creationId="{CC3D37E3-C848-493F-BCFD-612EEEA1F06D}"/>
          </ac:spMkLst>
        </pc:spChg>
        <pc:spChg chg="add mod">
          <ac:chgData name="Pietrowicz, Sean (sp3sd)" userId="S::sp3sd@virginia.edu::9d75db99-c872-4e43-b98e-1e42a901c6ac" providerId="AD" clId="Web-{91415A6A-F713-9252-0BF2-1BA5526876E4}" dt="2019-06-27T19:30:09.555" v="1044"/>
          <ac:spMkLst>
            <pc:docMk/>
            <pc:sldMk cId="2413651112" sldId="718"/>
            <ac:spMk id="74" creationId="{77E20A91-CF12-43F4-9484-A8E6BEDCEC6F}"/>
          </ac:spMkLst>
        </pc:spChg>
        <pc:spChg chg="add mod">
          <ac:chgData name="Pietrowicz, Sean (sp3sd)" userId="S::sp3sd@virginia.edu::9d75db99-c872-4e43-b98e-1e42a901c6ac" providerId="AD" clId="Web-{91415A6A-F713-9252-0BF2-1BA5526876E4}" dt="2019-06-27T19:30:37.431" v="1062" actId="20577"/>
          <ac:spMkLst>
            <pc:docMk/>
            <pc:sldMk cId="2413651112" sldId="718"/>
            <ac:spMk id="75" creationId="{74CDB35D-0B7B-4001-AAB9-BF05FE90F9E1}"/>
          </ac:spMkLst>
        </pc:spChg>
        <pc:spChg chg="add mod">
          <ac:chgData name="Pietrowicz, Sean (sp3sd)" userId="S::sp3sd@virginia.edu::9d75db99-c872-4e43-b98e-1e42a901c6ac" providerId="AD" clId="Web-{91415A6A-F713-9252-0BF2-1BA5526876E4}" dt="2019-06-27T19:30:09.492" v="1042"/>
          <ac:spMkLst>
            <pc:docMk/>
            <pc:sldMk cId="2413651112" sldId="718"/>
            <ac:spMk id="76" creationId="{1AFEAF8F-A5B2-411D-9436-F3CE10C0F0E9}"/>
          </ac:spMkLst>
        </pc:spChg>
        <pc:spChg chg="del mod">
          <ac:chgData name="Pietrowicz, Sean (sp3sd)" userId="S::sp3sd@virginia.edu::9d75db99-c872-4e43-b98e-1e42a901c6ac" providerId="AD" clId="Web-{91415A6A-F713-9252-0BF2-1BA5526876E4}" dt="2019-06-27T19:27:21.642" v="855"/>
          <ac:spMkLst>
            <pc:docMk/>
            <pc:sldMk cId="2413651112" sldId="718"/>
            <ac:spMk id="92" creationId="{E72E345A-1FA2-4878-AF95-78FB04F75E9B}"/>
          </ac:spMkLst>
        </pc:spChg>
        <pc:spChg chg="del mod">
          <ac:chgData name="Pietrowicz, Sean (sp3sd)" userId="S::sp3sd@virginia.edu::9d75db99-c872-4e43-b98e-1e42a901c6ac" providerId="AD" clId="Web-{91415A6A-F713-9252-0BF2-1BA5526876E4}" dt="2019-06-27T19:27:21.627" v="854"/>
          <ac:spMkLst>
            <pc:docMk/>
            <pc:sldMk cId="2413651112" sldId="718"/>
            <ac:spMk id="93" creationId="{9C99D99D-5C09-4724-A229-9846729B895A}"/>
          </ac:spMkLst>
        </pc:spChg>
        <pc:spChg chg="del mod">
          <ac:chgData name="Pietrowicz, Sean (sp3sd)" userId="S::sp3sd@virginia.edu::9d75db99-c872-4e43-b98e-1e42a901c6ac" providerId="AD" clId="Web-{91415A6A-F713-9252-0BF2-1BA5526876E4}" dt="2019-06-27T19:27:21.627" v="853"/>
          <ac:spMkLst>
            <pc:docMk/>
            <pc:sldMk cId="2413651112" sldId="718"/>
            <ac:spMk id="94" creationId="{D78D7E1D-D989-4B45-829A-0EBF62D0815B}"/>
          </ac:spMkLst>
        </pc:spChg>
        <pc:spChg chg="del mod">
          <ac:chgData name="Pietrowicz, Sean (sp3sd)" userId="S::sp3sd@virginia.edu::9d75db99-c872-4e43-b98e-1e42a901c6ac" providerId="AD" clId="Web-{91415A6A-F713-9252-0BF2-1BA5526876E4}" dt="2019-06-27T19:27:21.627" v="852"/>
          <ac:spMkLst>
            <pc:docMk/>
            <pc:sldMk cId="2413651112" sldId="718"/>
            <ac:spMk id="95" creationId="{23428785-8709-4AB8-AD61-28CFD9078940}"/>
          </ac:spMkLst>
        </pc:spChg>
        <pc:spChg chg="del mod">
          <ac:chgData name="Pietrowicz, Sean (sp3sd)" userId="S::sp3sd@virginia.edu::9d75db99-c872-4e43-b98e-1e42a901c6ac" providerId="AD" clId="Web-{91415A6A-F713-9252-0BF2-1BA5526876E4}" dt="2019-06-27T19:27:21.627" v="851"/>
          <ac:spMkLst>
            <pc:docMk/>
            <pc:sldMk cId="2413651112" sldId="718"/>
            <ac:spMk id="96" creationId="{1461E54B-87AA-4E97-B6D8-AE770E982665}"/>
          </ac:spMkLst>
        </pc:spChg>
        <pc:spChg chg="del mod">
          <ac:chgData name="Pietrowicz, Sean (sp3sd)" userId="S::sp3sd@virginia.edu::9d75db99-c872-4e43-b98e-1e42a901c6ac" providerId="AD" clId="Web-{91415A6A-F713-9252-0BF2-1BA5526876E4}" dt="2019-06-27T19:27:21.627" v="850"/>
          <ac:spMkLst>
            <pc:docMk/>
            <pc:sldMk cId="2413651112" sldId="718"/>
            <ac:spMk id="97" creationId="{046BE38F-ABEA-4CA4-95B1-64AE2A64CCCA}"/>
          </ac:spMkLst>
        </pc:spChg>
        <pc:spChg chg="del mod">
          <ac:chgData name="Pietrowicz, Sean (sp3sd)" userId="S::sp3sd@virginia.edu::9d75db99-c872-4e43-b98e-1e42a901c6ac" providerId="AD" clId="Web-{91415A6A-F713-9252-0BF2-1BA5526876E4}" dt="2019-06-27T19:27:21.627" v="849"/>
          <ac:spMkLst>
            <pc:docMk/>
            <pc:sldMk cId="2413651112" sldId="718"/>
            <ac:spMk id="98" creationId="{BADA6194-EFA9-4F97-B94D-C81497164DA5}"/>
          </ac:spMkLst>
        </pc:spChg>
        <pc:spChg chg="del mod">
          <ac:chgData name="Pietrowicz, Sean (sp3sd)" userId="S::sp3sd@virginia.edu::9d75db99-c872-4e43-b98e-1e42a901c6ac" providerId="AD" clId="Web-{91415A6A-F713-9252-0BF2-1BA5526876E4}" dt="2019-06-27T19:27:21.627" v="848"/>
          <ac:spMkLst>
            <pc:docMk/>
            <pc:sldMk cId="2413651112" sldId="718"/>
            <ac:spMk id="99" creationId="{6567FE3B-5746-409C-ADE1-017D6FA1C817}"/>
          </ac:spMkLst>
        </pc:spChg>
        <pc:spChg chg="del mod">
          <ac:chgData name="Pietrowicz, Sean (sp3sd)" userId="S::sp3sd@virginia.edu::9d75db99-c872-4e43-b98e-1e42a901c6ac" providerId="AD" clId="Web-{91415A6A-F713-9252-0BF2-1BA5526876E4}" dt="2019-06-27T19:27:21.627" v="847"/>
          <ac:spMkLst>
            <pc:docMk/>
            <pc:sldMk cId="2413651112" sldId="718"/>
            <ac:spMk id="100" creationId="{E87DE41B-735F-4F34-BBE9-41BDEB330C1E}"/>
          </ac:spMkLst>
        </pc:spChg>
        <pc:spChg chg="del mod">
          <ac:chgData name="Pietrowicz, Sean (sp3sd)" userId="S::sp3sd@virginia.edu::9d75db99-c872-4e43-b98e-1e42a901c6ac" providerId="AD" clId="Web-{91415A6A-F713-9252-0BF2-1BA5526876E4}" dt="2019-06-27T19:27:21.627" v="846"/>
          <ac:spMkLst>
            <pc:docMk/>
            <pc:sldMk cId="2413651112" sldId="718"/>
            <ac:spMk id="101" creationId="{12445543-1649-4DA1-9CCA-6310A1554CC7}"/>
          </ac:spMkLst>
        </pc:spChg>
        <pc:picChg chg="mod">
          <ac:chgData name="Pietrowicz, Sean (sp3sd)" userId="S::sp3sd@virginia.edu::9d75db99-c872-4e43-b98e-1e42a901c6ac" providerId="AD" clId="Web-{91415A6A-F713-9252-0BF2-1BA5526876E4}" dt="2019-06-27T19:27:09.111" v="783" actId="1076"/>
          <ac:picMkLst>
            <pc:docMk/>
            <pc:sldMk cId="2413651112" sldId="718"/>
            <ac:picMk id="11" creationId="{C8CE487E-8B2D-4E4F-BC78-B2E955167C5A}"/>
          </ac:picMkLst>
        </pc:picChg>
        <pc:picChg chg="mod">
          <ac:chgData name="Pietrowicz, Sean (sp3sd)" userId="S::sp3sd@virginia.edu::9d75db99-c872-4e43-b98e-1e42a901c6ac" providerId="AD" clId="Web-{91415A6A-F713-9252-0BF2-1BA5526876E4}" dt="2019-06-27T19:27:09.158" v="784" actId="1076"/>
          <ac:picMkLst>
            <pc:docMk/>
            <pc:sldMk cId="2413651112" sldId="718"/>
            <ac:picMk id="12" creationId="{2482D9BE-D87F-0746-AF1A-F5E7507CE72C}"/>
          </ac:picMkLst>
        </pc:picChg>
        <pc:picChg chg="mod">
          <ac:chgData name="Pietrowicz, Sean (sp3sd)" userId="S::sp3sd@virginia.edu::9d75db99-c872-4e43-b98e-1e42a901c6ac" providerId="AD" clId="Web-{91415A6A-F713-9252-0BF2-1BA5526876E4}" dt="2019-06-27T19:27:09.204" v="785" actId="1076"/>
          <ac:picMkLst>
            <pc:docMk/>
            <pc:sldMk cId="2413651112" sldId="718"/>
            <ac:picMk id="13" creationId="{AF25C95C-3439-A446-B733-D08AC52846A1}"/>
          </ac:picMkLst>
        </pc:picChg>
        <pc:picChg chg="mod">
          <ac:chgData name="Pietrowicz, Sean (sp3sd)" userId="S::sp3sd@virginia.edu::9d75db99-c872-4e43-b98e-1e42a901c6ac" providerId="AD" clId="Web-{91415A6A-F713-9252-0BF2-1BA5526876E4}" dt="2019-06-27T19:27:09.267" v="786" actId="1076"/>
          <ac:picMkLst>
            <pc:docMk/>
            <pc:sldMk cId="2413651112" sldId="718"/>
            <ac:picMk id="14" creationId="{2C83F8F2-B375-0F4D-9BD2-37490D121A55}"/>
          </ac:picMkLst>
        </pc:picChg>
        <pc:picChg chg="mod">
          <ac:chgData name="Pietrowicz, Sean (sp3sd)" userId="S::sp3sd@virginia.edu::9d75db99-c872-4e43-b98e-1e42a901c6ac" providerId="AD" clId="Web-{91415A6A-F713-9252-0BF2-1BA5526876E4}" dt="2019-06-27T19:27:09.314" v="787" actId="1076"/>
          <ac:picMkLst>
            <pc:docMk/>
            <pc:sldMk cId="2413651112" sldId="718"/>
            <ac:picMk id="15" creationId="{8DF25DEE-A77D-8E4F-9539-031721736A74}"/>
          </ac:picMkLst>
        </pc:picChg>
        <pc:picChg chg="mod">
          <ac:chgData name="Pietrowicz, Sean (sp3sd)" userId="S::sp3sd@virginia.edu::9d75db99-c872-4e43-b98e-1e42a901c6ac" providerId="AD" clId="Web-{91415A6A-F713-9252-0BF2-1BA5526876E4}" dt="2019-06-27T19:27:09.376" v="788" actId="1076"/>
          <ac:picMkLst>
            <pc:docMk/>
            <pc:sldMk cId="2413651112" sldId="718"/>
            <ac:picMk id="16" creationId="{005D8671-A745-204A-B422-8C8C75F91285}"/>
          </ac:picMkLst>
        </pc:picChg>
      </pc:sldChg>
      <pc:sldChg chg="addSp delSp modSp mod modShow">
        <pc:chgData name="Pietrowicz, Sean (sp3sd)" userId="S::sp3sd@virginia.edu::9d75db99-c872-4e43-b98e-1e42a901c6ac" providerId="AD" clId="Web-{91415A6A-F713-9252-0BF2-1BA5526876E4}" dt="2019-06-27T19:22:02.037" v="529"/>
        <pc:sldMkLst>
          <pc:docMk/>
          <pc:sldMk cId="4287126803" sldId="719"/>
        </pc:sldMkLst>
        <pc:spChg chg="mod">
          <ac:chgData name="Pietrowicz, Sean (sp3sd)" userId="S::sp3sd@virginia.edu::9d75db99-c872-4e43-b98e-1e42a901c6ac" providerId="AD" clId="Web-{91415A6A-F713-9252-0BF2-1BA5526876E4}" dt="2019-06-27T18:49:24.730" v="116" actId="1076"/>
          <ac:spMkLst>
            <pc:docMk/>
            <pc:sldMk cId="4287126803" sldId="719"/>
            <ac:spMk id="2" creationId="{5CB5160E-212E-4029-A1BB-4181F2D0246A}"/>
          </ac:spMkLst>
        </pc:spChg>
        <pc:spChg chg="del">
          <ac:chgData name="Pietrowicz, Sean (sp3sd)" userId="S::sp3sd@virginia.edu::9d75db99-c872-4e43-b98e-1e42a901c6ac" providerId="AD" clId="Web-{91415A6A-F713-9252-0BF2-1BA5526876E4}" dt="2019-06-27T18:47:22.976" v="27"/>
          <ac:spMkLst>
            <pc:docMk/>
            <pc:sldMk cId="4287126803" sldId="719"/>
            <ac:spMk id="4" creationId="{78E99071-7199-4B00-A92F-24F6C781F6FB}"/>
          </ac:spMkLst>
        </pc:spChg>
        <pc:spChg chg="add del mod">
          <ac:chgData name="Pietrowicz, Sean (sp3sd)" userId="S::sp3sd@virginia.edu::9d75db99-c872-4e43-b98e-1e42a901c6ac" providerId="AD" clId="Web-{91415A6A-F713-9252-0BF2-1BA5526876E4}" dt="2019-06-27T18:47:24.147" v="28"/>
          <ac:spMkLst>
            <pc:docMk/>
            <pc:sldMk cId="4287126803" sldId="719"/>
            <ac:spMk id="6" creationId="{2AE8BEDE-84D4-4F08-872F-31AC4E20B4B8}"/>
          </ac:spMkLst>
        </pc:spChg>
        <pc:spChg chg="add mod">
          <ac:chgData name="Pietrowicz, Sean (sp3sd)" userId="S::sp3sd@virginia.edu::9d75db99-c872-4e43-b98e-1e42a901c6ac" providerId="AD" clId="Web-{91415A6A-F713-9252-0BF2-1BA5526876E4}" dt="2019-06-27T18:47:24.210" v="30"/>
          <ac:spMkLst>
            <pc:docMk/>
            <pc:sldMk cId="4287126803" sldId="719"/>
            <ac:spMk id="9" creationId="{D84D9E25-E027-4215-A134-814F368F8FA6}"/>
          </ac:spMkLst>
        </pc:spChg>
        <pc:spChg chg="add del mod ord">
          <ac:chgData name="Pietrowicz, Sean (sp3sd)" userId="S::sp3sd@virginia.edu::9d75db99-c872-4e43-b98e-1e42a901c6ac" providerId="AD" clId="Web-{91415A6A-F713-9252-0BF2-1BA5526876E4}" dt="2019-06-27T19:20:38.471" v="517"/>
          <ac:spMkLst>
            <pc:docMk/>
            <pc:sldMk cId="4287126803" sldId="719"/>
            <ac:spMk id="10" creationId="{ED47A966-8EB9-4106-83C0-184DBC32ABC1}"/>
          </ac:spMkLst>
        </pc:spChg>
        <pc:graphicFrameChg chg="add mod ord modGraphic">
          <ac:chgData name="Pietrowicz, Sean (sp3sd)" userId="S::sp3sd@virginia.edu::9d75db99-c872-4e43-b98e-1e42a901c6ac" providerId="AD" clId="Web-{91415A6A-F713-9252-0BF2-1BA5526876E4}" dt="2019-06-27T19:22:02.037" v="529"/>
          <ac:graphicFrameMkLst>
            <pc:docMk/>
            <pc:sldMk cId="4287126803" sldId="719"/>
            <ac:graphicFrameMk id="8" creationId="{ECB17B38-2C6F-4ED5-92D9-ABECC86DD89C}"/>
          </ac:graphicFrameMkLst>
        </pc:graphicFrameChg>
      </pc:sldChg>
      <pc:sldChg chg="addSp delSp modSp del">
        <pc:chgData name="Pietrowicz, Sean (sp3sd)" userId="S::sp3sd@virginia.edu::9d75db99-c872-4e43-b98e-1e42a901c6ac" providerId="AD" clId="Web-{91415A6A-F713-9252-0BF2-1BA5526876E4}" dt="2019-06-27T19:16:14.102" v="448"/>
        <pc:sldMkLst>
          <pc:docMk/>
          <pc:sldMk cId="3879821938" sldId="720"/>
        </pc:sldMkLst>
        <pc:spChg chg="mod">
          <ac:chgData name="Pietrowicz, Sean (sp3sd)" userId="S::sp3sd@virginia.edu::9d75db99-c872-4e43-b98e-1e42a901c6ac" providerId="AD" clId="Web-{91415A6A-F713-9252-0BF2-1BA5526876E4}" dt="2019-06-27T19:14:02.925" v="413" actId="1076"/>
          <ac:spMkLst>
            <pc:docMk/>
            <pc:sldMk cId="3879821938" sldId="720"/>
            <ac:spMk id="3" creationId="{57E1D25D-B660-46E8-A4EC-CFBBE40CC843}"/>
          </ac:spMkLst>
        </pc:spChg>
        <pc:spChg chg="mod">
          <ac:chgData name="Pietrowicz, Sean (sp3sd)" userId="S::sp3sd@virginia.edu::9d75db99-c872-4e43-b98e-1e42a901c6ac" providerId="AD" clId="Web-{91415A6A-F713-9252-0BF2-1BA5526876E4}" dt="2019-06-27T19:14:02.957" v="414" actId="1076"/>
          <ac:spMkLst>
            <pc:docMk/>
            <pc:sldMk cId="3879821938" sldId="720"/>
            <ac:spMk id="4" creationId="{A608DF7F-FCDF-4B81-813C-EC443ECD98B9}"/>
          </ac:spMkLst>
        </pc:spChg>
        <pc:spChg chg="mod">
          <ac:chgData name="Pietrowicz, Sean (sp3sd)" userId="S::sp3sd@virginia.edu::9d75db99-c872-4e43-b98e-1e42a901c6ac" providerId="AD" clId="Web-{91415A6A-F713-9252-0BF2-1BA5526876E4}" dt="2019-06-27T19:13:44.909" v="393" actId="20577"/>
          <ac:spMkLst>
            <pc:docMk/>
            <pc:sldMk cId="3879821938" sldId="720"/>
            <ac:spMk id="5" creationId="{2C6C609D-997F-4B18-A1CA-2A86B823FEC3}"/>
          </ac:spMkLst>
        </pc:spChg>
        <pc:spChg chg="mod">
          <ac:chgData name="Pietrowicz, Sean (sp3sd)" userId="S::sp3sd@virginia.edu::9d75db99-c872-4e43-b98e-1e42a901c6ac" providerId="AD" clId="Web-{91415A6A-F713-9252-0BF2-1BA5526876E4}" dt="2019-06-27T19:14:03.269" v="423" actId="1076"/>
          <ac:spMkLst>
            <pc:docMk/>
            <pc:sldMk cId="3879821938" sldId="720"/>
            <ac:spMk id="6" creationId="{F620EE6F-8E03-4AC8-A679-04172EA70220}"/>
          </ac:spMkLst>
        </pc:spChg>
        <pc:spChg chg="mod">
          <ac:chgData name="Pietrowicz, Sean (sp3sd)" userId="S::sp3sd@virginia.edu::9d75db99-c872-4e43-b98e-1e42a901c6ac" providerId="AD" clId="Web-{91415A6A-F713-9252-0BF2-1BA5526876E4}" dt="2019-06-27T19:14:03.347" v="425" actId="1076"/>
          <ac:spMkLst>
            <pc:docMk/>
            <pc:sldMk cId="3879821938" sldId="720"/>
            <ac:spMk id="7" creationId="{EF06145E-25CE-4602-B487-92A2CF167D0B}"/>
          </ac:spMkLst>
        </pc:spChg>
        <pc:spChg chg="mod">
          <ac:chgData name="Pietrowicz, Sean (sp3sd)" userId="S::sp3sd@virginia.edu::9d75db99-c872-4e43-b98e-1e42a901c6ac" providerId="AD" clId="Web-{91415A6A-F713-9252-0BF2-1BA5526876E4}" dt="2019-06-27T19:14:03.003" v="415" actId="1076"/>
          <ac:spMkLst>
            <pc:docMk/>
            <pc:sldMk cId="3879821938" sldId="720"/>
            <ac:spMk id="11" creationId="{5D3283B6-2F3C-4362-8D29-BCEA42C1DD82}"/>
          </ac:spMkLst>
        </pc:spChg>
        <pc:spChg chg="mod">
          <ac:chgData name="Pietrowicz, Sean (sp3sd)" userId="S::sp3sd@virginia.edu::9d75db99-c872-4e43-b98e-1e42a901c6ac" providerId="AD" clId="Web-{91415A6A-F713-9252-0BF2-1BA5526876E4}" dt="2019-06-27T19:14:03.035" v="416" actId="1076"/>
          <ac:spMkLst>
            <pc:docMk/>
            <pc:sldMk cId="3879821938" sldId="720"/>
            <ac:spMk id="12" creationId="{C9E81FF6-FDC6-467F-A4AF-56EC7289E3D1}"/>
          </ac:spMkLst>
        </pc:spChg>
        <pc:spChg chg="mod">
          <ac:chgData name="Pietrowicz, Sean (sp3sd)" userId="S::sp3sd@virginia.edu::9d75db99-c872-4e43-b98e-1e42a901c6ac" providerId="AD" clId="Web-{91415A6A-F713-9252-0BF2-1BA5526876E4}" dt="2019-06-27T19:14:03.066" v="417" actId="1076"/>
          <ac:spMkLst>
            <pc:docMk/>
            <pc:sldMk cId="3879821938" sldId="720"/>
            <ac:spMk id="13" creationId="{219687D8-9EE0-4C2A-9CB7-600D86BC0AC0}"/>
          </ac:spMkLst>
        </pc:spChg>
        <pc:spChg chg="mod">
          <ac:chgData name="Pietrowicz, Sean (sp3sd)" userId="S::sp3sd@virginia.edu::9d75db99-c872-4e43-b98e-1e42a901c6ac" providerId="AD" clId="Web-{91415A6A-F713-9252-0BF2-1BA5526876E4}" dt="2019-06-27T19:14:03.097" v="418" actId="1076"/>
          <ac:spMkLst>
            <pc:docMk/>
            <pc:sldMk cId="3879821938" sldId="720"/>
            <ac:spMk id="14" creationId="{685D4B5A-1BF8-4183-843A-51879CB02181}"/>
          </ac:spMkLst>
        </pc:spChg>
        <pc:spChg chg="mod">
          <ac:chgData name="Pietrowicz, Sean (sp3sd)" userId="S::sp3sd@virginia.edu::9d75db99-c872-4e43-b98e-1e42a901c6ac" providerId="AD" clId="Web-{91415A6A-F713-9252-0BF2-1BA5526876E4}" dt="2019-06-27T19:14:03.128" v="419" actId="1076"/>
          <ac:spMkLst>
            <pc:docMk/>
            <pc:sldMk cId="3879821938" sldId="720"/>
            <ac:spMk id="15" creationId="{B4CFFE44-AC02-467C-B01E-5C1B6949FE7C}"/>
          </ac:spMkLst>
        </pc:spChg>
        <pc:spChg chg="mod">
          <ac:chgData name="Pietrowicz, Sean (sp3sd)" userId="S::sp3sd@virginia.edu::9d75db99-c872-4e43-b98e-1e42a901c6ac" providerId="AD" clId="Web-{91415A6A-F713-9252-0BF2-1BA5526876E4}" dt="2019-06-27T19:14:03.175" v="420" actId="1076"/>
          <ac:spMkLst>
            <pc:docMk/>
            <pc:sldMk cId="3879821938" sldId="720"/>
            <ac:spMk id="16" creationId="{A7E5FE11-953A-4C64-B16E-31DEB9341E6B}"/>
          </ac:spMkLst>
        </pc:spChg>
        <pc:spChg chg="mod">
          <ac:chgData name="Pietrowicz, Sean (sp3sd)" userId="S::sp3sd@virginia.edu::9d75db99-c872-4e43-b98e-1e42a901c6ac" providerId="AD" clId="Web-{91415A6A-F713-9252-0BF2-1BA5526876E4}" dt="2019-06-27T19:14:03.207" v="421" actId="1076"/>
          <ac:spMkLst>
            <pc:docMk/>
            <pc:sldMk cId="3879821938" sldId="720"/>
            <ac:spMk id="17" creationId="{CFA9FC1E-6472-43AC-B5F7-6E1957C12F07}"/>
          </ac:spMkLst>
        </pc:spChg>
        <pc:spChg chg="mod">
          <ac:chgData name="Pietrowicz, Sean (sp3sd)" userId="S::sp3sd@virginia.edu::9d75db99-c872-4e43-b98e-1e42a901c6ac" providerId="AD" clId="Web-{91415A6A-F713-9252-0BF2-1BA5526876E4}" dt="2019-06-27T19:14:03.238" v="422" actId="1076"/>
          <ac:spMkLst>
            <pc:docMk/>
            <pc:sldMk cId="3879821938" sldId="720"/>
            <ac:spMk id="18" creationId="{3D1C3C91-3530-447D-9378-546E93FD29D5}"/>
          </ac:spMkLst>
        </pc:spChg>
        <pc:spChg chg="mod">
          <ac:chgData name="Pietrowicz, Sean (sp3sd)" userId="S::sp3sd@virginia.edu::9d75db99-c872-4e43-b98e-1e42a901c6ac" providerId="AD" clId="Web-{91415A6A-F713-9252-0BF2-1BA5526876E4}" dt="2019-06-27T19:14:03.300" v="424" actId="1076"/>
          <ac:spMkLst>
            <pc:docMk/>
            <pc:sldMk cId="3879821938" sldId="720"/>
            <ac:spMk id="19" creationId="{D0709329-4AB5-43B3-85E8-E94FCA002DD1}"/>
          </ac:spMkLst>
        </pc:spChg>
        <pc:spChg chg="mod">
          <ac:chgData name="Pietrowicz, Sean (sp3sd)" userId="S::sp3sd@virginia.edu::9d75db99-c872-4e43-b98e-1e42a901c6ac" providerId="AD" clId="Web-{91415A6A-F713-9252-0BF2-1BA5526876E4}" dt="2019-06-27T19:14:03.378" v="426" actId="1076"/>
          <ac:spMkLst>
            <pc:docMk/>
            <pc:sldMk cId="3879821938" sldId="720"/>
            <ac:spMk id="20" creationId="{D6DF85DD-28CA-46B0-ADC5-3ABFC6FB2212}"/>
          </ac:spMkLst>
        </pc:spChg>
        <pc:spChg chg="mod">
          <ac:chgData name="Pietrowicz, Sean (sp3sd)" userId="S::sp3sd@virginia.edu::9d75db99-c872-4e43-b98e-1e42a901c6ac" providerId="AD" clId="Web-{91415A6A-F713-9252-0BF2-1BA5526876E4}" dt="2019-06-27T19:14:03.410" v="427" actId="1076"/>
          <ac:spMkLst>
            <pc:docMk/>
            <pc:sldMk cId="3879821938" sldId="720"/>
            <ac:spMk id="21" creationId="{C398A312-8BA8-4B66-8553-8BB26B791960}"/>
          </ac:spMkLst>
        </pc:spChg>
        <pc:spChg chg="mod">
          <ac:chgData name="Pietrowicz, Sean (sp3sd)" userId="S::sp3sd@virginia.edu::9d75db99-c872-4e43-b98e-1e42a901c6ac" providerId="AD" clId="Web-{91415A6A-F713-9252-0BF2-1BA5526876E4}" dt="2019-06-27T19:14:03.441" v="428" actId="1076"/>
          <ac:spMkLst>
            <pc:docMk/>
            <pc:sldMk cId="3879821938" sldId="720"/>
            <ac:spMk id="22" creationId="{D27872EB-0087-465F-8E5A-EDA8A0126244}"/>
          </ac:spMkLst>
        </pc:spChg>
        <pc:spChg chg="add del mod">
          <ac:chgData name="Pietrowicz, Sean (sp3sd)" userId="S::sp3sd@virginia.edu::9d75db99-c872-4e43-b98e-1e42a901c6ac" providerId="AD" clId="Web-{91415A6A-F713-9252-0BF2-1BA5526876E4}" dt="2019-06-27T18:37:28.111" v="3"/>
          <ac:spMkLst>
            <pc:docMk/>
            <pc:sldMk cId="3879821938" sldId="720"/>
            <ac:spMk id="23" creationId="{DDB045B0-F9A2-47FA-AF8E-E27DE7C1A3FE}"/>
          </ac:spMkLst>
        </pc:spChg>
        <pc:spChg chg="add mod">
          <ac:chgData name="Pietrowicz, Sean (sp3sd)" userId="S::sp3sd@virginia.edu::9d75db99-c872-4e43-b98e-1e42a901c6ac" providerId="AD" clId="Web-{91415A6A-F713-9252-0BF2-1BA5526876E4}" dt="2019-06-27T19:14:03.472" v="429" actId="1076"/>
          <ac:spMkLst>
            <pc:docMk/>
            <pc:sldMk cId="3879821938" sldId="720"/>
            <ac:spMk id="24" creationId="{71204B2B-8DE7-4ECB-AC66-C8F29A51A0C2}"/>
          </ac:spMkLst>
        </pc:spChg>
        <pc:graphicFrameChg chg="add mod modGraphic">
          <ac:chgData name="Pietrowicz, Sean (sp3sd)" userId="S::sp3sd@virginia.edu::9d75db99-c872-4e43-b98e-1e42a901c6ac" providerId="AD" clId="Web-{91415A6A-F713-9252-0BF2-1BA5526876E4}" dt="2019-06-27T19:14:07.957" v="430" actId="1076"/>
          <ac:graphicFrameMkLst>
            <pc:docMk/>
            <pc:sldMk cId="3879821938" sldId="720"/>
            <ac:graphicFrameMk id="9" creationId="{00FE7D67-4318-4D1B-91AD-BEB37825B533}"/>
          </ac:graphicFrameMkLst>
        </pc:graphicFrameChg>
      </pc:sldChg>
      <pc:sldChg chg="addSp delSp">
        <pc:chgData name="Pietrowicz, Sean (sp3sd)" userId="S::sp3sd@virginia.edu::9d75db99-c872-4e43-b98e-1e42a901c6ac" providerId="AD" clId="Web-{91415A6A-F713-9252-0BF2-1BA5526876E4}" dt="2019-06-27T19:17:19.136" v="452"/>
        <pc:sldMkLst>
          <pc:docMk/>
          <pc:sldMk cId="2909254575" sldId="723"/>
        </pc:sldMkLst>
        <pc:spChg chg="add del">
          <ac:chgData name="Pietrowicz, Sean (sp3sd)" userId="S::sp3sd@virginia.edu::9d75db99-c872-4e43-b98e-1e42a901c6ac" providerId="AD" clId="Web-{91415A6A-F713-9252-0BF2-1BA5526876E4}" dt="2019-06-27T19:17:19.136" v="452"/>
          <ac:spMkLst>
            <pc:docMk/>
            <pc:sldMk cId="2909254575" sldId="723"/>
            <ac:spMk id="12" creationId="{2C89277C-2D4F-4540-9F83-0CC8B300667C}"/>
          </ac:spMkLst>
        </pc:spChg>
      </pc:sldChg>
      <pc:sldChg chg="modSp">
        <pc:chgData name="Pietrowicz, Sean (sp3sd)" userId="S::sp3sd@virginia.edu::9d75db99-c872-4e43-b98e-1e42a901c6ac" providerId="AD" clId="Web-{91415A6A-F713-9252-0BF2-1BA5526876E4}" dt="2019-06-27T19:20:28.611" v="516"/>
        <pc:sldMkLst>
          <pc:docMk/>
          <pc:sldMk cId="3363743482" sldId="725"/>
        </pc:sldMkLst>
        <pc:spChg chg="mod">
          <ac:chgData name="Pietrowicz, Sean (sp3sd)" userId="S::sp3sd@virginia.edu::9d75db99-c872-4e43-b98e-1e42a901c6ac" providerId="AD" clId="Web-{91415A6A-F713-9252-0BF2-1BA5526876E4}" dt="2019-06-27T19:19:48.891" v="481"/>
          <ac:spMkLst>
            <pc:docMk/>
            <pc:sldMk cId="3363743482" sldId="725"/>
            <ac:spMk id="8" creationId="{67E7BF71-9C96-0241-8414-346C7BF6298A}"/>
          </ac:spMkLst>
        </pc:spChg>
        <pc:spChg chg="mod">
          <ac:chgData name="Pietrowicz, Sean (sp3sd)" userId="S::sp3sd@virginia.edu::9d75db99-c872-4e43-b98e-1e42a901c6ac" providerId="AD" clId="Web-{91415A6A-F713-9252-0BF2-1BA5526876E4}" dt="2019-06-27T19:19:48.954" v="482"/>
          <ac:spMkLst>
            <pc:docMk/>
            <pc:sldMk cId="3363743482" sldId="725"/>
            <ac:spMk id="17" creationId="{19E0DFC3-FF8A-B94A-972F-1D7E171D5247}"/>
          </ac:spMkLst>
        </pc:spChg>
        <pc:spChg chg="mod">
          <ac:chgData name="Pietrowicz, Sean (sp3sd)" userId="S::sp3sd@virginia.edu::9d75db99-c872-4e43-b98e-1e42a901c6ac" providerId="AD" clId="Web-{91415A6A-F713-9252-0BF2-1BA5526876E4}" dt="2019-06-27T19:19:49.016" v="483"/>
          <ac:spMkLst>
            <pc:docMk/>
            <pc:sldMk cId="3363743482" sldId="725"/>
            <ac:spMk id="19" creationId="{2ACB09BC-EFB5-7E46-B3F2-B8EA074DAB95}"/>
          </ac:spMkLst>
        </pc:spChg>
        <pc:spChg chg="mod">
          <ac:chgData name="Pietrowicz, Sean (sp3sd)" userId="S::sp3sd@virginia.edu::9d75db99-c872-4e43-b98e-1e42a901c6ac" providerId="AD" clId="Web-{91415A6A-F713-9252-0BF2-1BA5526876E4}" dt="2019-06-27T19:19:49.079" v="484"/>
          <ac:spMkLst>
            <pc:docMk/>
            <pc:sldMk cId="3363743482" sldId="725"/>
            <ac:spMk id="21" creationId="{3788BA05-904B-0A46-9693-986C524ABA9D}"/>
          </ac:spMkLst>
        </pc:spChg>
        <pc:spChg chg="mod">
          <ac:chgData name="Pietrowicz, Sean (sp3sd)" userId="S::sp3sd@virginia.edu::9d75db99-c872-4e43-b98e-1e42a901c6ac" providerId="AD" clId="Web-{91415A6A-F713-9252-0BF2-1BA5526876E4}" dt="2019-06-27T19:19:49.141" v="485"/>
          <ac:spMkLst>
            <pc:docMk/>
            <pc:sldMk cId="3363743482" sldId="725"/>
            <ac:spMk id="22" creationId="{58981BF7-196B-4C4B-A38F-3BDEBCC659D6}"/>
          </ac:spMkLst>
        </pc:spChg>
        <pc:spChg chg="mod">
          <ac:chgData name="Pietrowicz, Sean (sp3sd)" userId="S::sp3sd@virginia.edu::9d75db99-c872-4e43-b98e-1e42a901c6ac" providerId="AD" clId="Web-{91415A6A-F713-9252-0BF2-1BA5526876E4}" dt="2019-06-27T19:19:33.438" v="474"/>
          <ac:spMkLst>
            <pc:docMk/>
            <pc:sldMk cId="3363743482" sldId="725"/>
            <ac:spMk id="23" creationId="{4B224DF7-7972-1D45-95A4-4F43EDD18F8B}"/>
          </ac:spMkLst>
        </pc:spChg>
        <pc:spChg chg="mod">
          <ac:chgData name="Pietrowicz, Sean (sp3sd)" userId="S::sp3sd@virginia.edu::9d75db99-c872-4e43-b98e-1e42a901c6ac" providerId="AD" clId="Web-{91415A6A-F713-9252-0BF2-1BA5526876E4}" dt="2019-06-27T19:19:58.939" v="486"/>
          <ac:spMkLst>
            <pc:docMk/>
            <pc:sldMk cId="3363743482" sldId="725"/>
            <ac:spMk id="24" creationId="{F6F92CB8-E361-D644-B466-1F7DD41F3F9C}"/>
          </ac:spMkLst>
        </pc:spChg>
        <pc:spChg chg="mod">
          <ac:chgData name="Pietrowicz, Sean (sp3sd)" userId="S::sp3sd@virginia.edu::9d75db99-c872-4e43-b98e-1e42a901c6ac" providerId="AD" clId="Web-{91415A6A-F713-9252-0BF2-1BA5526876E4}" dt="2019-06-27T19:19:33.500" v="475"/>
          <ac:spMkLst>
            <pc:docMk/>
            <pc:sldMk cId="3363743482" sldId="725"/>
            <ac:spMk id="25" creationId="{DF65DC37-CE45-EE40-9F8F-E2224D7242E2}"/>
          </ac:spMkLst>
        </pc:spChg>
        <pc:spChg chg="mod">
          <ac:chgData name="Pietrowicz, Sean (sp3sd)" userId="S::sp3sd@virginia.edu::9d75db99-c872-4e43-b98e-1e42a901c6ac" providerId="AD" clId="Web-{91415A6A-F713-9252-0BF2-1BA5526876E4}" dt="2019-06-27T19:19:59.017" v="487"/>
          <ac:spMkLst>
            <pc:docMk/>
            <pc:sldMk cId="3363743482" sldId="725"/>
            <ac:spMk id="26" creationId="{013FB819-CAE4-D543-8355-18896DFCB346}"/>
          </ac:spMkLst>
        </pc:spChg>
        <pc:spChg chg="mod">
          <ac:chgData name="Pietrowicz, Sean (sp3sd)" userId="S::sp3sd@virginia.edu::9d75db99-c872-4e43-b98e-1e42a901c6ac" providerId="AD" clId="Web-{91415A6A-F713-9252-0BF2-1BA5526876E4}" dt="2019-06-27T19:20:15.939" v="492"/>
          <ac:spMkLst>
            <pc:docMk/>
            <pc:sldMk cId="3363743482" sldId="725"/>
            <ac:spMk id="32" creationId="{4AC42DD5-B3C2-48E1-B9A9-72A7712F8D1F}"/>
          </ac:spMkLst>
        </pc:spChg>
        <pc:spChg chg="mod">
          <ac:chgData name="Pietrowicz, Sean (sp3sd)" userId="S::sp3sd@virginia.edu::9d75db99-c872-4e43-b98e-1e42a901c6ac" providerId="AD" clId="Web-{91415A6A-F713-9252-0BF2-1BA5526876E4}" dt="2019-06-27T19:20:03.829" v="488"/>
          <ac:spMkLst>
            <pc:docMk/>
            <pc:sldMk cId="3363743482" sldId="725"/>
            <ac:spMk id="33" creationId="{6D6824BF-A2F9-B44D-8A4F-B8BAAF054D51}"/>
          </ac:spMkLst>
        </pc:spChg>
        <pc:spChg chg="mod">
          <ac:chgData name="Pietrowicz, Sean (sp3sd)" userId="S::sp3sd@virginia.edu::9d75db99-c872-4e43-b98e-1e42a901c6ac" providerId="AD" clId="Web-{91415A6A-F713-9252-0BF2-1BA5526876E4}" dt="2019-06-27T19:20:16.002" v="493"/>
          <ac:spMkLst>
            <pc:docMk/>
            <pc:sldMk cId="3363743482" sldId="725"/>
            <ac:spMk id="34" creationId="{C95BEC80-0108-4B10-9ABE-10831E94F567}"/>
          </ac:spMkLst>
        </pc:spChg>
        <pc:spChg chg="mod">
          <ac:chgData name="Pietrowicz, Sean (sp3sd)" userId="S::sp3sd@virginia.edu::9d75db99-c872-4e43-b98e-1e42a901c6ac" providerId="AD" clId="Web-{91415A6A-F713-9252-0BF2-1BA5526876E4}" dt="2019-06-27T19:20:16.080" v="494"/>
          <ac:spMkLst>
            <pc:docMk/>
            <pc:sldMk cId="3363743482" sldId="725"/>
            <ac:spMk id="35" creationId="{D6F0A470-733C-476D-854C-ACB7F12F563F}"/>
          </ac:spMkLst>
        </pc:spChg>
        <pc:spChg chg="mod">
          <ac:chgData name="Pietrowicz, Sean (sp3sd)" userId="S::sp3sd@virginia.edu::9d75db99-c872-4e43-b98e-1e42a901c6ac" providerId="AD" clId="Web-{91415A6A-F713-9252-0BF2-1BA5526876E4}" dt="2019-06-27T19:20:09.595" v="489"/>
          <ac:spMkLst>
            <pc:docMk/>
            <pc:sldMk cId="3363743482" sldId="725"/>
            <ac:spMk id="37" creationId="{E6733BDA-D283-184B-A73B-1DB3114C0079}"/>
          </ac:spMkLst>
        </pc:spChg>
        <pc:spChg chg="mod">
          <ac:chgData name="Pietrowicz, Sean (sp3sd)" userId="S::sp3sd@virginia.edu::9d75db99-c872-4e43-b98e-1e42a901c6ac" providerId="AD" clId="Web-{91415A6A-F713-9252-0BF2-1BA5526876E4}" dt="2019-06-27T19:20:09.658" v="490"/>
          <ac:spMkLst>
            <pc:docMk/>
            <pc:sldMk cId="3363743482" sldId="725"/>
            <ac:spMk id="38" creationId="{3E834B4E-A2DE-D54E-B701-0A9AF06843FC}"/>
          </ac:spMkLst>
        </pc:spChg>
        <pc:spChg chg="mod">
          <ac:chgData name="Pietrowicz, Sean (sp3sd)" userId="S::sp3sd@virginia.edu::9d75db99-c872-4e43-b98e-1e42a901c6ac" providerId="AD" clId="Web-{91415A6A-F713-9252-0BF2-1BA5526876E4}" dt="2019-06-27T19:20:09.720" v="491"/>
          <ac:spMkLst>
            <pc:docMk/>
            <pc:sldMk cId="3363743482" sldId="725"/>
            <ac:spMk id="39" creationId="{A7548E7A-8E3D-294A-AC5D-DCDE992B65BB}"/>
          </ac:spMkLst>
        </pc:spChg>
        <pc:spChg chg="mod">
          <ac:chgData name="Pietrowicz, Sean (sp3sd)" userId="S::sp3sd@virginia.edu::9d75db99-c872-4e43-b98e-1e42a901c6ac" providerId="AD" clId="Web-{91415A6A-F713-9252-0BF2-1BA5526876E4}" dt="2019-06-27T19:20:16.142" v="495"/>
          <ac:spMkLst>
            <pc:docMk/>
            <pc:sldMk cId="3363743482" sldId="725"/>
            <ac:spMk id="40" creationId="{6C41FEFE-7038-409B-AF78-431C467426F5}"/>
          </ac:spMkLst>
        </pc:spChg>
        <pc:spChg chg="mod">
          <ac:chgData name="Pietrowicz, Sean (sp3sd)" userId="S::sp3sd@virginia.edu::9d75db99-c872-4e43-b98e-1e42a901c6ac" providerId="AD" clId="Web-{91415A6A-F713-9252-0BF2-1BA5526876E4}" dt="2019-06-27T19:20:16.205" v="496"/>
          <ac:spMkLst>
            <pc:docMk/>
            <pc:sldMk cId="3363743482" sldId="725"/>
            <ac:spMk id="41" creationId="{19FF912F-A956-4C41-9FDB-4B24923BDD9B}"/>
          </ac:spMkLst>
        </pc:spChg>
        <pc:spChg chg="mod">
          <ac:chgData name="Pietrowicz, Sean (sp3sd)" userId="S::sp3sd@virginia.edu::9d75db99-c872-4e43-b98e-1e42a901c6ac" providerId="AD" clId="Web-{91415A6A-F713-9252-0BF2-1BA5526876E4}" dt="2019-06-27T19:20:16.283" v="497"/>
          <ac:spMkLst>
            <pc:docMk/>
            <pc:sldMk cId="3363743482" sldId="725"/>
            <ac:spMk id="42" creationId="{19FF73AB-6390-44D6-A7D7-F329830C9151}"/>
          </ac:spMkLst>
        </pc:spChg>
        <pc:spChg chg="mod">
          <ac:chgData name="Pietrowicz, Sean (sp3sd)" userId="S::sp3sd@virginia.edu::9d75db99-c872-4e43-b98e-1e42a901c6ac" providerId="AD" clId="Web-{91415A6A-F713-9252-0BF2-1BA5526876E4}" dt="2019-06-27T19:20:16.361" v="498"/>
          <ac:spMkLst>
            <pc:docMk/>
            <pc:sldMk cId="3363743482" sldId="725"/>
            <ac:spMk id="43" creationId="{93C5275A-EDED-469B-98FC-AECBDE0AD801}"/>
          </ac:spMkLst>
        </pc:spChg>
        <pc:spChg chg="mod">
          <ac:chgData name="Pietrowicz, Sean (sp3sd)" userId="S::sp3sd@virginia.edu::9d75db99-c872-4e43-b98e-1e42a901c6ac" providerId="AD" clId="Web-{91415A6A-F713-9252-0BF2-1BA5526876E4}" dt="2019-06-27T19:20:16.424" v="499"/>
          <ac:spMkLst>
            <pc:docMk/>
            <pc:sldMk cId="3363743482" sldId="725"/>
            <ac:spMk id="44" creationId="{2ADD4F35-755C-4CE6-9510-3526026E45FC}"/>
          </ac:spMkLst>
        </pc:spChg>
        <pc:spChg chg="mod">
          <ac:chgData name="Pietrowicz, Sean (sp3sd)" userId="S::sp3sd@virginia.edu::9d75db99-c872-4e43-b98e-1e42a901c6ac" providerId="AD" clId="Web-{91415A6A-F713-9252-0BF2-1BA5526876E4}" dt="2019-06-27T19:20:16.486" v="500"/>
          <ac:spMkLst>
            <pc:docMk/>
            <pc:sldMk cId="3363743482" sldId="725"/>
            <ac:spMk id="45" creationId="{BA6D6A9F-256F-47B3-BDB4-4A7DBACB662F}"/>
          </ac:spMkLst>
        </pc:spChg>
        <pc:spChg chg="mod">
          <ac:chgData name="Pietrowicz, Sean (sp3sd)" userId="S::sp3sd@virginia.edu::9d75db99-c872-4e43-b98e-1e42a901c6ac" providerId="AD" clId="Web-{91415A6A-F713-9252-0BF2-1BA5526876E4}" dt="2019-06-27T19:20:16.564" v="501"/>
          <ac:spMkLst>
            <pc:docMk/>
            <pc:sldMk cId="3363743482" sldId="725"/>
            <ac:spMk id="46" creationId="{491F5E4B-7E47-4B3B-88FC-4918E6F7F47D}"/>
          </ac:spMkLst>
        </pc:spChg>
        <pc:spChg chg="mod">
          <ac:chgData name="Pietrowicz, Sean (sp3sd)" userId="S::sp3sd@virginia.edu::9d75db99-c872-4e43-b98e-1e42a901c6ac" providerId="AD" clId="Web-{91415A6A-F713-9252-0BF2-1BA5526876E4}" dt="2019-06-27T19:20:16.627" v="502"/>
          <ac:spMkLst>
            <pc:docMk/>
            <pc:sldMk cId="3363743482" sldId="725"/>
            <ac:spMk id="47" creationId="{3FF8649E-8B93-4F61-ACBD-F383BAEAE6CA}"/>
          </ac:spMkLst>
        </pc:spChg>
        <pc:spChg chg="mod">
          <ac:chgData name="Pietrowicz, Sean (sp3sd)" userId="S::sp3sd@virginia.edu::9d75db99-c872-4e43-b98e-1e42a901c6ac" providerId="AD" clId="Web-{91415A6A-F713-9252-0BF2-1BA5526876E4}" dt="2019-06-27T19:20:16.689" v="503"/>
          <ac:spMkLst>
            <pc:docMk/>
            <pc:sldMk cId="3363743482" sldId="725"/>
            <ac:spMk id="48" creationId="{4BF9CE7B-39E3-42D2-BD2B-F1645EAE7B1E}"/>
          </ac:spMkLst>
        </pc:spChg>
        <pc:spChg chg="mod">
          <ac:chgData name="Pietrowicz, Sean (sp3sd)" userId="S::sp3sd@virginia.edu::9d75db99-c872-4e43-b98e-1e42a901c6ac" providerId="AD" clId="Web-{91415A6A-F713-9252-0BF2-1BA5526876E4}" dt="2019-06-27T19:20:16.752" v="504"/>
          <ac:spMkLst>
            <pc:docMk/>
            <pc:sldMk cId="3363743482" sldId="725"/>
            <ac:spMk id="49" creationId="{9961933B-6688-4A00-8A7D-41E9D4F90974}"/>
          </ac:spMkLst>
        </pc:spChg>
        <pc:spChg chg="mod">
          <ac:chgData name="Pietrowicz, Sean (sp3sd)" userId="S::sp3sd@virginia.edu::9d75db99-c872-4e43-b98e-1e42a901c6ac" providerId="AD" clId="Web-{91415A6A-F713-9252-0BF2-1BA5526876E4}" dt="2019-06-27T19:20:28.268" v="511"/>
          <ac:spMkLst>
            <pc:docMk/>
            <pc:sldMk cId="3363743482" sldId="725"/>
            <ac:spMk id="50" creationId="{586A555B-0455-4BB6-844F-E0DD7DF07181}"/>
          </ac:spMkLst>
        </pc:spChg>
        <pc:spChg chg="mod">
          <ac:chgData name="Pietrowicz, Sean (sp3sd)" userId="S::sp3sd@virginia.edu::9d75db99-c872-4e43-b98e-1e42a901c6ac" providerId="AD" clId="Web-{91415A6A-F713-9252-0BF2-1BA5526876E4}" dt="2019-06-27T19:20:28.330" v="512"/>
          <ac:spMkLst>
            <pc:docMk/>
            <pc:sldMk cId="3363743482" sldId="725"/>
            <ac:spMk id="51" creationId="{71897B86-C8A5-4828-9CEA-EF44D39347FC}"/>
          </ac:spMkLst>
        </pc:spChg>
        <pc:spChg chg="mod">
          <ac:chgData name="Pietrowicz, Sean (sp3sd)" userId="S::sp3sd@virginia.edu::9d75db99-c872-4e43-b98e-1e42a901c6ac" providerId="AD" clId="Web-{91415A6A-F713-9252-0BF2-1BA5526876E4}" dt="2019-06-27T19:20:16.830" v="505"/>
          <ac:spMkLst>
            <pc:docMk/>
            <pc:sldMk cId="3363743482" sldId="725"/>
            <ac:spMk id="52" creationId="{ECBAFC18-BF75-40A0-9288-3E93B91A0F61}"/>
          </ac:spMkLst>
        </pc:spChg>
        <pc:spChg chg="mod">
          <ac:chgData name="Pietrowicz, Sean (sp3sd)" userId="S::sp3sd@virginia.edu::9d75db99-c872-4e43-b98e-1e42a901c6ac" providerId="AD" clId="Web-{91415A6A-F713-9252-0BF2-1BA5526876E4}" dt="2019-06-27T19:20:16.910" v="506"/>
          <ac:spMkLst>
            <pc:docMk/>
            <pc:sldMk cId="3363743482" sldId="725"/>
            <ac:spMk id="53" creationId="{27F1A785-C833-4D98-BEEE-0986FFEA73ED}"/>
          </ac:spMkLst>
        </pc:spChg>
        <pc:spChg chg="mod">
          <ac:chgData name="Pietrowicz, Sean (sp3sd)" userId="S::sp3sd@virginia.edu::9d75db99-c872-4e43-b98e-1e42a901c6ac" providerId="AD" clId="Web-{91415A6A-F713-9252-0BF2-1BA5526876E4}" dt="2019-06-27T19:20:16.970" v="507"/>
          <ac:spMkLst>
            <pc:docMk/>
            <pc:sldMk cId="3363743482" sldId="725"/>
            <ac:spMk id="54" creationId="{D48F81BA-8034-4129-A549-FF9E5FEB2B6B}"/>
          </ac:spMkLst>
        </pc:spChg>
        <pc:spChg chg="mod">
          <ac:chgData name="Pietrowicz, Sean (sp3sd)" userId="S::sp3sd@virginia.edu::9d75db99-c872-4e43-b98e-1e42a901c6ac" providerId="AD" clId="Web-{91415A6A-F713-9252-0BF2-1BA5526876E4}" dt="2019-06-27T19:20:28.408" v="513"/>
          <ac:spMkLst>
            <pc:docMk/>
            <pc:sldMk cId="3363743482" sldId="725"/>
            <ac:spMk id="55" creationId="{DD90A5EA-FD8B-4B0D-933D-5663AB693479}"/>
          </ac:spMkLst>
        </pc:spChg>
        <pc:spChg chg="mod">
          <ac:chgData name="Pietrowicz, Sean (sp3sd)" userId="S::sp3sd@virginia.edu::9d75db99-c872-4e43-b98e-1e42a901c6ac" providerId="AD" clId="Web-{91415A6A-F713-9252-0BF2-1BA5526876E4}" dt="2019-06-27T19:20:17.033" v="508"/>
          <ac:spMkLst>
            <pc:docMk/>
            <pc:sldMk cId="3363743482" sldId="725"/>
            <ac:spMk id="57" creationId="{EDBC6EDE-002D-42BD-B839-C9B14927D994}"/>
          </ac:spMkLst>
        </pc:spChg>
        <pc:spChg chg="mod">
          <ac:chgData name="Pietrowicz, Sean (sp3sd)" userId="S::sp3sd@virginia.edu::9d75db99-c872-4e43-b98e-1e42a901c6ac" providerId="AD" clId="Web-{91415A6A-F713-9252-0BF2-1BA5526876E4}" dt="2019-06-27T19:20:17.097" v="509"/>
          <ac:spMkLst>
            <pc:docMk/>
            <pc:sldMk cId="3363743482" sldId="725"/>
            <ac:spMk id="58" creationId="{F0AAE752-15E7-43FD-A0C6-C64018C26EE2}"/>
          </ac:spMkLst>
        </pc:spChg>
        <pc:spChg chg="mod">
          <ac:chgData name="Pietrowicz, Sean (sp3sd)" userId="S::sp3sd@virginia.edu::9d75db99-c872-4e43-b98e-1e42a901c6ac" providerId="AD" clId="Web-{91415A6A-F713-9252-0BF2-1BA5526876E4}" dt="2019-06-27T19:20:22.002" v="510"/>
          <ac:spMkLst>
            <pc:docMk/>
            <pc:sldMk cId="3363743482" sldId="725"/>
            <ac:spMk id="59" creationId="{85017340-6865-4304-B3BD-ADA2DCCD092A}"/>
          </ac:spMkLst>
        </pc:spChg>
        <pc:spChg chg="mod">
          <ac:chgData name="Pietrowicz, Sean (sp3sd)" userId="S::sp3sd@virginia.edu::9d75db99-c872-4e43-b98e-1e42a901c6ac" providerId="AD" clId="Web-{91415A6A-F713-9252-0BF2-1BA5526876E4}" dt="2019-06-27T19:20:28.471" v="514"/>
          <ac:spMkLst>
            <pc:docMk/>
            <pc:sldMk cId="3363743482" sldId="725"/>
            <ac:spMk id="61" creationId="{7F58D1B8-F928-44C8-84A6-A6B3696BDF1C}"/>
          </ac:spMkLst>
        </pc:spChg>
        <pc:spChg chg="mod">
          <ac:chgData name="Pietrowicz, Sean (sp3sd)" userId="S::sp3sd@virginia.edu::9d75db99-c872-4e43-b98e-1e42a901c6ac" providerId="AD" clId="Web-{91415A6A-F713-9252-0BF2-1BA5526876E4}" dt="2019-06-27T19:20:28.549" v="515"/>
          <ac:spMkLst>
            <pc:docMk/>
            <pc:sldMk cId="3363743482" sldId="725"/>
            <ac:spMk id="62" creationId="{53A73CC9-6B15-4FEE-8CCC-7E67E586928A}"/>
          </ac:spMkLst>
        </pc:spChg>
        <pc:spChg chg="mod">
          <ac:chgData name="Pietrowicz, Sean (sp3sd)" userId="S::sp3sd@virginia.edu::9d75db99-c872-4e43-b98e-1e42a901c6ac" providerId="AD" clId="Web-{91415A6A-F713-9252-0BF2-1BA5526876E4}" dt="2019-06-27T19:20:28.611" v="516"/>
          <ac:spMkLst>
            <pc:docMk/>
            <pc:sldMk cId="3363743482" sldId="725"/>
            <ac:spMk id="63" creationId="{ACD11679-1D8C-485E-A5CF-F7A145A12185}"/>
          </ac:spMkLst>
        </pc:spChg>
      </pc:sldChg>
      <pc:sldChg chg="modSp">
        <pc:chgData name="Pietrowicz, Sean (sp3sd)" userId="S::sp3sd@virginia.edu::9d75db99-c872-4e43-b98e-1e42a901c6ac" providerId="AD" clId="Web-{91415A6A-F713-9252-0BF2-1BA5526876E4}" dt="2019-06-27T19:16:16.555" v="450" actId="20577"/>
        <pc:sldMkLst>
          <pc:docMk/>
          <pc:sldMk cId="894895061" sldId="727"/>
        </pc:sldMkLst>
        <pc:spChg chg="mod">
          <ac:chgData name="Pietrowicz, Sean (sp3sd)" userId="S::sp3sd@virginia.edu::9d75db99-c872-4e43-b98e-1e42a901c6ac" providerId="AD" clId="Web-{91415A6A-F713-9252-0BF2-1BA5526876E4}" dt="2019-06-27T19:16:16.555" v="450" actId="20577"/>
          <ac:spMkLst>
            <pc:docMk/>
            <pc:sldMk cId="894895061" sldId="727"/>
            <ac:spMk id="10" creationId="{8601E265-9F5B-46B0-8964-86872A4E944C}"/>
          </ac:spMkLst>
        </pc:spChg>
      </pc:sldChg>
      <pc:sldChg chg="modSp add replId">
        <pc:chgData name="Pietrowicz, Sean (sp3sd)" userId="S::sp3sd@virginia.edu::9d75db99-c872-4e43-b98e-1e42a901c6ac" providerId="AD" clId="Web-{91415A6A-F713-9252-0BF2-1BA5526876E4}" dt="2019-06-27T19:31:12.479" v="1118"/>
        <pc:sldMkLst>
          <pc:docMk/>
          <pc:sldMk cId="3683913567" sldId="728"/>
        </pc:sldMkLst>
        <pc:spChg chg="mod">
          <ac:chgData name="Pietrowicz, Sean (sp3sd)" userId="S::sp3sd@virginia.edu::9d75db99-c872-4e43-b98e-1e42a901c6ac" providerId="AD" clId="Web-{91415A6A-F713-9252-0BF2-1BA5526876E4}" dt="2019-06-27T19:31:09.245" v="1063"/>
          <ac:spMkLst>
            <pc:docMk/>
            <pc:sldMk cId="3683913567" sldId="728"/>
            <ac:spMk id="8" creationId="{67E7BF71-9C96-0241-8414-346C7BF6298A}"/>
          </ac:spMkLst>
        </pc:spChg>
        <pc:spChg chg="mod">
          <ac:chgData name="Pietrowicz, Sean (sp3sd)" userId="S::sp3sd@virginia.edu::9d75db99-c872-4e43-b98e-1e42a901c6ac" providerId="AD" clId="Web-{91415A6A-F713-9252-0BF2-1BA5526876E4}" dt="2019-06-27T19:31:09.307" v="1064"/>
          <ac:spMkLst>
            <pc:docMk/>
            <pc:sldMk cId="3683913567" sldId="728"/>
            <ac:spMk id="17" creationId="{19E0DFC3-FF8A-B94A-972F-1D7E171D5247}"/>
          </ac:spMkLst>
        </pc:spChg>
        <pc:spChg chg="mod">
          <ac:chgData name="Pietrowicz, Sean (sp3sd)" userId="S::sp3sd@virginia.edu::9d75db99-c872-4e43-b98e-1e42a901c6ac" providerId="AD" clId="Web-{91415A6A-F713-9252-0BF2-1BA5526876E4}" dt="2019-06-27T19:31:09.370" v="1065"/>
          <ac:spMkLst>
            <pc:docMk/>
            <pc:sldMk cId="3683913567" sldId="728"/>
            <ac:spMk id="19" creationId="{2ACB09BC-EFB5-7E46-B3F2-B8EA074DAB95}"/>
          </ac:spMkLst>
        </pc:spChg>
        <pc:spChg chg="mod">
          <ac:chgData name="Pietrowicz, Sean (sp3sd)" userId="S::sp3sd@virginia.edu::9d75db99-c872-4e43-b98e-1e42a901c6ac" providerId="AD" clId="Web-{91415A6A-F713-9252-0BF2-1BA5526876E4}" dt="2019-06-27T19:31:09.432" v="1066"/>
          <ac:spMkLst>
            <pc:docMk/>
            <pc:sldMk cId="3683913567" sldId="728"/>
            <ac:spMk id="21" creationId="{3788BA05-904B-0A46-9693-986C524ABA9D}"/>
          </ac:spMkLst>
        </pc:spChg>
        <pc:spChg chg="mod">
          <ac:chgData name="Pietrowicz, Sean (sp3sd)" userId="S::sp3sd@virginia.edu::9d75db99-c872-4e43-b98e-1e42a901c6ac" providerId="AD" clId="Web-{91415A6A-F713-9252-0BF2-1BA5526876E4}" dt="2019-06-27T19:31:09.479" v="1067"/>
          <ac:spMkLst>
            <pc:docMk/>
            <pc:sldMk cId="3683913567" sldId="728"/>
            <ac:spMk id="22" creationId="{58981BF7-196B-4C4B-A38F-3BDEBCC659D6}"/>
          </ac:spMkLst>
        </pc:spChg>
        <pc:spChg chg="mod">
          <ac:chgData name="Pietrowicz, Sean (sp3sd)" userId="S::sp3sd@virginia.edu::9d75db99-c872-4e43-b98e-1e42a901c6ac" providerId="AD" clId="Web-{91415A6A-F713-9252-0BF2-1BA5526876E4}" dt="2019-06-27T19:31:09.542" v="1068"/>
          <ac:spMkLst>
            <pc:docMk/>
            <pc:sldMk cId="3683913567" sldId="728"/>
            <ac:spMk id="23" creationId="{4B224DF7-7972-1D45-95A4-4F43EDD18F8B}"/>
          </ac:spMkLst>
        </pc:spChg>
        <pc:spChg chg="mod">
          <ac:chgData name="Pietrowicz, Sean (sp3sd)" userId="S::sp3sd@virginia.edu::9d75db99-c872-4e43-b98e-1e42a901c6ac" providerId="AD" clId="Web-{91415A6A-F713-9252-0BF2-1BA5526876E4}" dt="2019-06-27T19:31:09.604" v="1069"/>
          <ac:spMkLst>
            <pc:docMk/>
            <pc:sldMk cId="3683913567" sldId="728"/>
            <ac:spMk id="24" creationId="{F6F92CB8-E361-D644-B466-1F7DD41F3F9C}"/>
          </ac:spMkLst>
        </pc:spChg>
        <pc:spChg chg="mod">
          <ac:chgData name="Pietrowicz, Sean (sp3sd)" userId="S::sp3sd@virginia.edu::9d75db99-c872-4e43-b98e-1e42a901c6ac" providerId="AD" clId="Web-{91415A6A-F713-9252-0BF2-1BA5526876E4}" dt="2019-06-27T19:31:09.682" v="1070"/>
          <ac:spMkLst>
            <pc:docMk/>
            <pc:sldMk cId="3683913567" sldId="728"/>
            <ac:spMk id="25" creationId="{DF65DC37-CE45-EE40-9F8F-E2224D7242E2}"/>
          </ac:spMkLst>
        </pc:spChg>
        <pc:spChg chg="mod">
          <ac:chgData name="Pietrowicz, Sean (sp3sd)" userId="S::sp3sd@virginia.edu::9d75db99-c872-4e43-b98e-1e42a901c6ac" providerId="AD" clId="Web-{91415A6A-F713-9252-0BF2-1BA5526876E4}" dt="2019-06-27T19:31:09.745" v="1071"/>
          <ac:spMkLst>
            <pc:docMk/>
            <pc:sldMk cId="3683913567" sldId="728"/>
            <ac:spMk id="26" creationId="{013FB819-CAE4-D543-8355-18896DFCB346}"/>
          </ac:spMkLst>
        </pc:spChg>
        <pc:spChg chg="mod">
          <ac:chgData name="Pietrowicz, Sean (sp3sd)" userId="S::sp3sd@virginia.edu::9d75db99-c872-4e43-b98e-1e42a901c6ac" providerId="AD" clId="Web-{91415A6A-F713-9252-0BF2-1BA5526876E4}" dt="2019-06-27T19:31:09.792" v="1072"/>
          <ac:spMkLst>
            <pc:docMk/>
            <pc:sldMk cId="3683913567" sldId="728"/>
            <ac:spMk id="27" creationId="{A700564C-EB0F-FD4C-843A-2D2A97B3E620}"/>
          </ac:spMkLst>
        </pc:spChg>
        <pc:spChg chg="mod">
          <ac:chgData name="Pietrowicz, Sean (sp3sd)" userId="S::sp3sd@virginia.edu::9d75db99-c872-4e43-b98e-1e42a901c6ac" providerId="AD" clId="Web-{91415A6A-F713-9252-0BF2-1BA5526876E4}" dt="2019-06-27T19:31:09.870" v="1073"/>
          <ac:spMkLst>
            <pc:docMk/>
            <pc:sldMk cId="3683913567" sldId="728"/>
            <ac:spMk id="28" creationId="{D2211CE7-D215-084D-A822-DDADEB572F25}"/>
          </ac:spMkLst>
        </pc:spChg>
        <pc:spChg chg="mod">
          <ac:chgData name="Pietrowicz, Sean (sp3sd)" userId="S::sp3sd@virginia.edu::9d75db99-c872-4e43-b98e-1e42a901c6ac" providerId="AD" clId="Web-{91415A6A-F713-9252-0BF2-1BA5526876E4}" dt="2019-06-27T19:31:09.917" v="1074"/>
          <ac:spMkLst>
            <pc:docMk/>
            <pc:sldMk cId="3683913567" sldId="728"/>
            <ac:spMk id="29" creationId="{A0C0187E-17F0-544C-9CD1-4A44CCA13880}"/>
          </ac:spMkLst>
        </pc:spChg>
        <pc:spChg chg="mod">
          <ac:chgData name="Pietrowicz, Sean (sp3sd)" userId="S::sp3sd@virginia.edu::9d75db99-c872-4e43-b98e-1e42a901c6ac" providerId="AD" clId="Web-{91415A6A-F713-9252-0BF2-1BA5526876E4}" dt="2019-06-27T19:31:09.979" v="1075"/>
          <ac:spMkLst>
            <pc:docMk/>
            <pc:sldMk cId="3683913567" sldId="728"/>
            <ac:spMk id="30" creationId="{F548F755-818B-3B42-AF90-1B7E9024455F}"/>
          </ac:spMkLst>
        </pc:spChg>
        <pc:spChg chg="mod">
          <ac:chgData name="Pietrowicz, Sean (sp3sd)" userId="S::sp3sd@virginia.edu::9d75db99-c872-4e43-b98e-1e42a901c6ac" providerId="AD" clId="Web-{91415A6A-F713-9252-0BF2-1BA5526876E4}" dt="2019-06-27T19:31:10.026" v="1076"/>
          <ac:spMkLst>
            <pc:docMk/>
            <pc:sldMk cId="3683913567" sldId="728"/>
            <ac:spMk id="31" creationId="{AB21C004-F758-FA45-805E-8000F5860658}"/>
          </ac:spMkLst>
        </pc:spChg>
        <pc:spChg chg="mod">
          <ac:chgData name="Pietrowicz, Sean (sp3sd)" userId="S::sp3sd@virginia.edu::9d75db99-c872-4e43-b98e-1e42a901c6ac" providerId="AD" clId="Web-{91415A6A-F713-9252-0BF2-1BA5526876E4}" dt="2019-06-27T19:31:10.385" v="1082"/>
          <ac:spMkLst>
            <pc:docMk/>
            <pc:sldMk cId="3683913567" sldId="728"/>
            <ac:spMk id="32" creationId="{4AC42DD5-B3C2-48E1-B9A9-72A7712F8D1F}"/>
          </ac:spMkLst>
        </pc:spChg>
        <pc:spChg chg="mod">
          <ac:chgData name="Pietrowicz, Sean (sp3sd)" userId="S::sp3sd@virginia.edu::9d75db99-c872-4e43-b98e-1e42a901c6ac" providerId="AD" clId="Web-{91415A6A-F713-9252-0BF2-1BA5526876E4}" dt="2019-06-27T19:31:10.088" v="1077"/>
          <ac:spMkLst>
            <pc:docMk/>
            <pc:sldMk cId="3683913567" sldId="728"/>
            <ac:spMk id="33" creationId="{6D6824BF-A2F9-B44D-8A4F-B8BAAF054D51}"/>
          </ac:spMkLst>
        </pc:spChg>
        <pc:spChg chg="mod">
          <ac:chgData name="Pietrowicz, Sean (sp3sd)" userId="S::sp3sd@virginia.edu::9d75db99-c872-4e43-b98e-1e42a901c6ac" providerId="AD" clId="Web-{91415A6A-F713-9252-0BF2-1BA5526876E4}" dt="2019-06-27T19:31:10.432" v="1083"/>
          <ac:spMkLst>
            <pc:docMk/>
            <pc:sldMk cId="3683913567" sldId="728"/>
            <ac:spMk id="34" creationId="{C95BEC80-0108-4B10-9ABE-10831E94F567}"/>
          </ac:spMkLst>
        </pc:spChg>
        <pc:spChg chg="mod">
          <ac:chgData name="Pietrowicz, Sean (sp3sd)" userId="S::sp3sd@virginia.edu::9d75db99-c872-4e43-b98e-1e42a901c6ac" providerId="AD" clId="Web-{91415A6A-F713-9252-0BF2-1BA5526876E4}" dt="2019-06-27T19:31:10.495" v="1084"/>
          <ac:spMkLst>
            <pc:docMk/>
            <pc:sldMk cId="3683913567" sldId="728"/>
            <ac:spMk id="35" creationId="{D6F0A470-733C-476D-854C-ACB7F12F563F}"/>
          </ac:spMkLst>
        </pc:spChg>
        <pc:spChg chg="mod">
          <ac:chgData name="Pietrowicz, Sean (sp3sd)" userId="S::sp3sd@virginia.edu::9d75db99-c872-4e43-b98e-1e42a901c6ac" providerId="AD" clId="Web-{91415A6A-F713-9252-0BF2-1BA5526876E4}" dt="2019-06-27T19:31:10.135" v="1078"/>
          <ac:spMkLst>
            <pc:docMk/>
            <pc:sldMk cId="3683913567" sldId="728"/>
            <ac:spMk id="36" creationId="{DA6DE032-86CB-1D48-98E2-5881347FB7B9}"/>
          </ac:spMkLst>
        </pc:spChg>
        <pc:spChg chg="mod">
          <ac:chgData name="Pietrowicz, Sean (sp3sd)" userId="S::sp3sd@virginia.edu::9d75db99-c872-4e43-b98e-1e42a901c6ac" providerId="AD" clId="Web-{91415A6A-F713-9252-0BF2-1BA5526876E4}" dt="2019-06-27T19:31:10.198" v="1079"/>
          <ac:spMkLst>
            <pc:docMk/>
            <pc:sldMk cId="3683913567" sldId="728"/>
            <ac:spMk id="37" creationId="{E6733BDA-D283-184B-A73B-1DB3114C0079}"/>
          </ac:spMkLst>
        </pc:spChg>
        <pc:spChg chg="mod">
          <ac:chgData name="Pietrowicz, Sean (sp3sd)" userId="S::sp3sd@virginia.edu::9d75db99-c872-4e43-b98e-1e42a901c6ac" providerId="AD" clId="Web-{91415A6A-F713-9252-0BF2-1BA5526876E4}" dt="2019-06-27T19:31:10.260" v="1080"/>
          <ac:spMkLst>
            <pc:docMk/>
            <pc:sldMk cId="3683913567" sldId="728"/>
            <ac:spMk id="38" creationId="{3E834B4E-A2DE-D54E-B701-0A9AF06843FC}"/>
          </ac:spMkLst>
        </pc:spChg>
        <pc:spChg chg="mod">
          <ac:chgData name="Pietrowicz, Sean (sp3sd)" userId="S::sp3sd@virginia.edu::9d75db99-c872-4e43-b98e-1e42a901c6ac" providerId="AD" clId="Web-{91415A6A-F713-9252-0BF2-1BA5526876E4}" dt="2019-06-27T19:31:10.307" v="1081"/>
          <ac:spMkLst>
            <pc:docMk/>
            <pc:sldMk cId="3683913567" sldId="728"/>
            <ac:spMk id="39" creationId="{A7548E7A-8E3D-294A-AC5D-DCDE992B65BB}"/>
          </ac:spMkLst>
        </pc:spChg>
        <pc:spChg chg="mod">
          <ac:chgData name="Pietrowicz, Sean (sp3sd)" userId="S::sp3sd@virginia.edu::9d75db99-c872-4e43-b98e-1e42a901c6ac" providerId="AD" clId="Web-{91415A6A-F713-9252-0BF2-1BA5526876E4}" dt="2019-06-27T19:31:10.542" v="1085"/>
          <ac:spMkLst>
            <pc:docMk/>
            <pc:sldMk cId="3683913567" sldId="728"/>
            <ac:spMk id="40" creationId="{6C41FEFE-7038-409B-AF78-431C467426F5}"/>
          </ac:spMkLst>
        </pc:spChg>
        <pc:spChg chg="mod">
          <ac:chgData name="Pietrowicz, Sean (sp3sd)" userId="S::sp3sd@virginia.edu::9d75db99-c872-4e43-b98e-1e42a901c6ac" providerId="AD" clId="Web-{91415A6A-F713-9252-0BF2-1BA5526876E4}" dt="2019-06-27T19:31:10.604" v="1086"/>
          <ac:spMkLst>
            <pc:docMk/>
            <pc:sldMk cId="3683913567" sldId="728"/>
            <ac:spMk id="41" creationId="{19FF912F-A956-4C41-9FDB-4B24923BDD9B}"/>
          </ac:spMkLst>
        </pc:spChg>
        <pc:spChg chg="mod">
          <ac:chgData name="Pietrowicz, Sean (sp3sd)" userId="S::sp3sd@virginia.edu::9d75db99-c872-4e43-b98e-1e42a901c6ac" providerId="AD" clId="Web-{91415A6A-F713-9252-0BF2-1BA5526876E4}" dt="2019-06-27T19:31:10.651" v="1087"/>
          <ac:spMkLst>
            <pc:docMk/>
            <pc:sldMk cId="3683913567" sldId="728"/>
            <ac:spMk id="42" creationId="{19FF73AB-6390-44D6-A7D7-F329830C9151}"/>
          </ac:spMkLst>
        </pc:spChg>
        <pc:spChg chg="mod">
          <ac:chgData name="Pietrowicz, Sean (sp3sd)" userId="S::sp3sd@virginia.edu::9d75db99-c872-4e43-b98e-1e42a901c6ac" providerId="AD" clId="Web-{91415A6A-F713-9252-0BF2-1BA5526876E4}" dt="2019-06-27T19:31:10.713" v="1088"/>
          <ac:spMkLst>
            <pc:docMk/>
            <pc:sldMk cId="3683913567" sldId="728"/>
            <ac:spMk id="43" creationId="{93C5275A-EDED-469B-98FC-AECBDE0AD801}"/>
          </ac:spMkLst>
        </pc:spChg>
        <pc:spChg chg="mod">
          <ac:chgData name="Pietrowicz, Sean (sp3sd)" userId="S::sp3sd@virginia.edu::9d75db99-c872-4e43-b98e-1e42a901c6ac" providerId="AD" clId="Web-{91415A6A-F713-9252-0BF2-1BA5526876E4}" dt="2019-06-27T19:31:10.776" v="1089"/>
          <ac:spMkLst>
            <pc:docMk/>
            <pc:sldMk cId="3683913567" sldId="728"/>
            <ac:spMk id="44" creationId="{2ADD4F35-755C-4CE6-9510-3526026E45FC}"/>
          </ac:spMkLst>
        </pc:spChg>
        <pc:spChg chg="mod">
          <ac:chgData name="Pietrowicz, Sean (sp3sd)" userId="S::sp3sd@virginia.edu::9d75db99-c872-4e43-b98e-1e42a901c6ac" providerId="AD" clId="Web-{91415A6A-F713-9252-0BF2-1BA5526876E4}" dt="2019-06-27T19:31:10.823" v="1090"/>
          <ac:spMkLst>
            <pc:docMk/>
            <pc:sldMk cId="3683913567" sldId="728"/>
            <ac:spMk id="45" creationId="{BA6D6A9F-256F-47B3-BDB4-4A7DBACB662F}"/>
          </ac:spMkLst>
        </pc:spChg>
        <pc:spChg chg="mod">
          <ac:chgData name="Pietrowicz, Sean (sp3sd)" userId="S::sp3sd@virginia.edu::9d75db99-c872-4e43-b98e-1e42a901c6ac" providerId="AD" clId="Web-{91415A6A-F713-9252-0BF2-1BA5526876E4}" dt="2019-06-27T19:31:10.885" v="1091"/>
          <ac:spMkLst>
            <pc:docMk/>
            <pc:sldMk cId="3683913567" sldId="728"/>
            <ac:spMk id="46" creationId="{491F5E4B-7E47-4B3B-88FC-4918E6F7F47D}"/>
          </ac:spMkLst>
        </pc:spChg>
        <pc:spChg chg="mod">
          <ac:chgData name="Pietrowicz, Sean (sp3sd)" userId="S::sp3sd@virginia.edu::9d75db99-c872-4e43-b98e-1e42a901c6ac" providerId="AD" clId="Web-{91415A6A-F713-9252-0BF2-1BA5526876E4}" dt="2019-06-27T19:31:10.948" v="1092"/>
          <ac:spMkLst>
            <pc:docMk/>
            <pc:sldMk cId="3683913567" sldId="728"/>
            <ac:spMk id="47" creationId="{3FF8649E-8B93-4F61-ACBD-F383BAEAE6CA}"/>
          </ac:spMkLst>
        </pc:spChg>
        <pc:spChg chg="mod">
          <ac:chgData name="Pietrowicz, Sean (sp3sd)" userId="S::sp3sd@virginia.edu::9d75db99-c872-4e43-b98e-1e42a901c6ac" providerId="AD" clId="Web-{91415A6A-F713-9252-0BF2-1BA5526876E4}" dt="2019-06-27T19:31:11.010" v="1093"/>
          <ac:spMkLst>
            <pc:docMk/>
            <pc:sldMk cId="3683913567" sldId="728"/>
            <ac:spMk id="48" creationId="{4BF9CE7B-39E3-42D2-BD2B-F1645EAE7B1E}"/>
          </ac:spMkLst>
        </pc:spChg>
        <pc:spChg chg="mod">
          <ac:chgData name="Pietrowicz, Sean (sp3sd)" userId="S::sp3sd@virginia.edu::9d75db99-c872-4e43-b98e-1e42a901c6ac" providerId="AD" clId="Web-{91415A6A-F713-9252-0BF2-1BA5526876E4}" dt="2019-06-27T19:31:11.074" v="1094"/>
          <ac:spMkLst>
            <pc:docMk/>
            <pc:sldMk cId="3683913567" sldId="728"/>
            <ac:spMk id="49" creationId="{9961933B-6688-4A00-8A7D-41E9D4F90974}"/>
          </ac:spMkLst>
        </pc:spChg>
        <pc:spChg chg="mod">
          <ac:chgData name="Pietrowicz, Sean (sp3sd)" userId="S::sp3sd@virginia.edu::9d75db99-c872-4e43-b98e-1e42a901c6ac" providerId="AD" clId="Web-{91415A6A-F713-9252-0BF2-1BA5526876E4}" dt="2019-06-27T19:31:11.120" v="1095"/>
          <ac:spMkLst>
            <pc:docMk/>
            <pc:sldMk cId="3683913567" sldId="728"/>
            <ac:spMk id="50" creationId="{586A555B-0455-4BB6-844F-E0DD7DF07181}"/>
          </ac:spMkLst>
        </pc:spChg>
        <pc:spChg chg="mod">
          <ac:chgData name="Pietrowicz, Sean (sp3sd)" userId="S::sp3sd@virginia.edu::9d75db99-c872-4e43-b98e-1e42a901c6ac" providerId="AD" clId="Web-{91415A6A-F713-9252-0BF2-1BA5526876E4}" dt="2019-06-27T19:31:11.182" v="1096"/>
          <ac:spMkLst>
            <pc:docMk/>
            <pc:sldMk cId="3683913567" sldId="728"/>
            <ac:spMk id="51" creationId="{71897B86-C8A5-4828-9CEA-EF44D39347FC}"/>
          </ac:spMkLst>
        </pc:spChg>
        <pc:spChg chg="mod">
          <ac:chgData name="Pietrowicz, Sean (sp3sd)" userId="S::sp3sd@virginia.edu::9d75db99-c872-4e43-b98e-1e42a901c6ac" providerId="AD" clId="Web-{91415A6A-F713-9252-0BF2-1BA5526876E4}" dt="2019-06-27T19:31:11.245" v="1097"/>
          <ac:spMkLst>
            <pc:docMk/>
            <pc:sldMk cId="3683913567" sldId="728"/>
            <ac:spMk id="52" creationId="{ECBAFC18-BF75-40A0-9288-3E93B91A0F61}"/>
          </ac:spMkLst>
        </pc:spChg>
        <pc:spChg chg="mod">
          <ac:chgData name="Pietrowicz, Sean (sp3sd)" userId="S::sp3sd@virginia.edu::9d75db99-c872-4e43-b98e-1e42a901c6ac" providerId="AD" clId="Web-{91415A6A-F713-9252-0BF2-1BA5526876E4}" dt="2019-06-27T19:31:11.292" v="1098"/>
          <ac:spMkLst>
            <pc:docMk/>
            <pc:sldMk cId="3683913567" sldId="728"/>
            <ac:spMk id="53" creationId="{27F1A785-C833-4D98-BEEE-0986FFEA73ED}"/>
          </ac:spMkLst>
        </pc:spChg>
        <pc:spChg chg="mod">
          <ac:chgData name="Pietrowicz, Sean (sp3sd)" userId="S::sp3sd@virginia.edu::9d75db99-c872-4e43-b98e-1e42a901c6ac" providerId="AD" clId="Web-{91415A6A-F713-9252-0BF2-1BA5526876E4}" dt="2019-06-27T19:31:11.354" v="1099"/>
          <ac:spMkLst>
            <pc:docMk/>
            <pc:sldMk cId="3683913567" sldId="728"/>
            <ac:spMk id="54" creationId="{D48F81BA-8034-4129-A549-FF9E5FEB2B6B}"/>
          </ac:spMkLst>
        </pc:spChg>
        <pc:spChg chg="mod">
          <ac:chgData name="Pietrowicz, Sean (sp3sd)" userId="S::sp3sd@virginia.edu::9d75db99-c872-4e43-b98e-1e42a901c6ac" providerId="AD" clId="Web-{91415A6A-F713-9252-0BF2-1BA5526876E4}" dt="2019-06-27T19:31:11.417" v="1100"/>
          <ac:spMkLst>
            <pc:docMk/>
            <pc:sldMk cId="3683913567" sldId="728"/>
            <ac:spMk id="55" creationId="{DD90A5EA-FD8B-4B0D-933D-5663AB693479}"/>
          </ac:spMkLst>
        </pc:spChg>
        <pc:spChg chg="mod">
          <ac:chgData name="Pietrowicz, Sean (sp3sd)" userId="S::sp3sd@virginia.edu::9d75db99-c872-4e43-b98e-1e42a901c6ac" providerId="AD" clId="Web-{91415A6A-F713-9252-0BF2-1BA5526876E4}" dt="2019-06-27T19:31:11.463" v="1101"/>
          <ac:spMkLst>
            <pc:docMk/>
            <pc:sldMk cId="3683913567" sldId="728"/>
            <ac:spMk id="56" creationId="{85534585-E92B-406D-A23E-659BCEE4C79B}"/>
          </ac:spMkLst>
        </pc:spChg>
        <pc:spChg chg="mod">
          <ac:chgData name="Pietrowicz, Sean (sp3sd)" userId="S::sp3sd@virginia.edu::9d75db99-c872-4e43-b98e-1e42a901c6ac" providerId="AD" clId="Web-{91415A6A-F713-9252-0BF2-1BA5526876E4}" dt="2019-06-27T19:31:11.526" v="1102"/>
          <ac:spMkLst>
            <pc:docMk/>
            <pc:sldMk cId="3683913567" sldId="728"/>
            <ac:spMk id="57" creationId="{EDBC6EDE-002D-42BD-B839-C9B14927D994}"/>
          </ac:spMkLst>
        </pc:spChg>
        <pc:spChg chg="mod">
          <ac:chgData name="Pietrowicz, Sean (sp3sd)" userId="S::sp3sd@virginia.edu::9d75db99-c872-4e43-b98e-1e42a901c6ac" providerId="AD" clId="Web-{91415A6A-F713-9252-0BF2-1BA5526876E4}" dt="2019-06-27T19:31:11.588" v="1103"/>
          <ac:spMkLst>
            <pc:docMk/>
            <pc:sldMk cId="3683913567" sldId="728"/>
            <ac:spMk id="58" creationId="{F0AAE752-15E7-43FD-A0C6-C64018C26EE2}"/>
          </ac:spMkLst>
        </pc:spChg>
        <pc:spChg chg="mod">
          <ac:chgData name="Pietrowicz, Sean (sp3sd)" userId="S::sp3sd@virginia.edu::9d75db99-c872-4e43-b98e-1e42a901c6ac" providerId="AD" clId="Web-{91415A6A-F713-9252-0BF2-1BA5526876E4}" dt="2019-06-27T19:31:11.651" v="1104"/>
          <ac:spMkLst>
            <pc:docMk/>
            <pc:sldMk cId="3683913567" sldId="728"/>
            <ac:spMk id="59" creationId="{85017340-6865-4304-B3BD-ADA2DCCD092A}"/>
          </ac:spMkLst>
        </pc:spChg>
        <pc:spChg chg="mod">
          <ac:chgData name="Pietrowicz, Sean (sp3sd)" userId="S::sp3sd@virginia.edu::9d75db99-c872-4e43-b98e-1e42a901c6ac" providerId="AD" clId="Web-{91415A6A-F713-9252-0BF2-1BA5526876E4}" dt="2019-06-27T19:31:11.698" v="1105"/>
          <ac:spMkLst>
            <pc:docMk/>
            <pc:sldMk cId="3683913567" sldId="728"/>
            <ac:spMk id="60" creationId="{957FA049-24FF-4BC1-A238-CD7B808979C7}"/>
          </ac:spMkLst>
        </pc:spChg>
        <pc:spChg chg="mod">
          <ac:chgData name="Pietrowicz, Sean (sp3sd)" userId="S::sp3sd@virginia.edu::9d75db99-c872-4e43-b98e-1e42a901c6ac" providerId="AD" clId="Web-{91415A6A-F713-9252-0BF2-1BA5526876E4}" dt="2019-06-27T19:31:11.763" v="1106"/>
          <ac:spMkLst>
            <pc:docMk/>
            <pc:sldMk cId="3683913567" sldId="728"/>
            <ac:spMk id="61" creationId="{7F58D1B8-F928-44C8-84A6-A6B3696BDF1C}"/>
          </ac:spMkLst>
        </pc:spChg>
        <pc:spChg chg="mod">
          <ac:chgData name="Pietrowicz, Sean (sp3sd)" userId="S::sp3sd@virginia.edu::9d75db99-c872-4e43-b98e-1e42a901c6ac" providerId="AD" clId="Web-{91415A6A-F713-9252-0BF2-1BA5526876E4}" dt="2019-06-27T19:31:11.807" v="1107"/>
          <ac:spMkLst>
            <pc:docMk/>
            <pc:sldMk cId="3683913567" sldId="728"/>
            <ac:spMk id="62" creationId="{53A73CC9-6B15-4FEE-8CCC-7E67E586928A}"/>
          </ac:spMkLst>
        </pc:spChg>
        <pc:spChg chg="mod">
          <ac:chgData name="Pietrowicz, Sean (sp3sd)" userId="S::sp3sd@virginia.edu::9d75db99-c872-4e43-b98e-1e42a901c6ac" providerId="AD" clId="Web-{91415A6A-F713-9252-0BF2-1BA5526876E4}" dt="2019-06-27T19:31:11.870" v="1108"/>
          <ac:spMkLst>
            <pc:docMk/>
            <pc:sldMk cId="3683913567" sldId="728"/>
            <ac:spMk id="63" creationId="{ACD11679-1D8C-485E-A5CF-F7A145A12185}"/>
          </ac:spMkLst>
        </pc:spChg>
        <pc:spChg chg="mod">
          <ac:chgData name="Pietrowicz, Sean (sp3sd)" userId="S::sp3sd@virginia.edu::9d75db99-c872-4e43-b98e-1e42a901c6ac" providerId="AD" clId="Web-{91415A6A-F713-9252-0BF2-1BA5526876E4}" dt="2019-06-27T19:31:11.963" v="1109"/>
          <ac:spMkLst>
            <pc:docMk/>
            <pc:sldMk cId="3683913567" sldId="728"/>
            <ac:spMk id="92" creationId="{E72E345A-1FA2-4878-AF95-78FB04F75E9B}"/>
          </ac:spMkLst>
        </pc:spChg>
        <pc:spChg chg="mod">
          <ac:chgData name="Pietrowicz, Sean (sp3sd)" userId="S::sp3sd@virginia.edu::9d75db99-c872-4e43-b98e-1e42a901c6ac" providerId="AD" clId="Web-{91415A6A-F713-9252-0BF2-1BA5526876E4}" dt="2019-06-27T19:31:12.026" v="1110"/>
          <ac:spMkLst>
            <pc:docMk/>
            <pc:sldMk cId="3683913567" sldId="728"/>
            <ac:spMk id="93" creationId="{9C99D99D-5C09-4724-A229-9846729B895A}"/>
          </ac:spMkLst>
        </pc:spChg>
        <pc:spChg chg="mod">
          <ac:chgData name="Pietrowicz, Sean (sp3sd)" userId="S::sp3sd@virginia.edu::9d75db99-c872-4e43-b98e-1e42a901c6ac" providerId="AD" clId="Web-{91415A6A-F713-9252-0BF2-1BA5526876E4}" dt="2019-06-27T19:31:12.073" v="1111"/>
          <ac:spMkLst>
            <pc:docMk/>
            <pc:sldMk cId="3683913567" sldId="728"/>
            <ac:spMk id="94" creationId="{D78D7E1D-D989-4B45-829A-0EBF62D0815B}"/>
          </ac:spMkLst>
        </pc:spChg>
        <pc:spChg chg="mod">
          <ac:chgData name="Pietrowicz, Sean (sp3sd)" userId="S::sp3sd@virginia.edu::9d75db99-c872-4e43-b98e-1e42a901c6ac" providerId="AD" clId="Web-{91415A6A-F713-9252-0BF2-1BA5526876E4}" dt="2019-06-27T19:31:12.135" v="1112"/>
          <ac:spMkLst>
            <pc:docMk/>
            <pc:sldMk cId="3683913567" sldId="728"/>
            <ac:spMk id="95" creationId="{23428785-8709-4AB8-AD61-28CFD9078940}"/>
          </ac:spMkLst>
        </pc:spChg>
        <pc:spChg chg="mod">
          <ac:chgData name="Pietrowicz, Sean (sp3sd)" userId="S::sp3sd@virginia.edu::9d75db99-c872-4e43-b98e-1e42a901c6ac" providerId="AD" clId="Web-{91415A6A-F713-9252-0BF2-1BA5526876E4}" dt="2019-06-27T19:31:12.182" v="1113"/>
          <ac:spMkLst>
            <pc:docMk/>
            <pc:sldMk cId="3683913567" sldId="728"/>
            <ac:spMk id="96" creationId="{1461E54B-87AA-4E97-B6D8-AE770E982665}"/>
          </ac:spMkLst>
        </pc:spChg>
        <pc:spChg chg="mod">
          <ac:chgData name="Pietrowicz, Sean (sp3sd)" userId="S::sp3sd@virginia.edu::9d75db99-c872-4e43-b98e-1e42a901c6ac" providerId="AD" clId="Web-{91415A6A-F713-9252-0BF2-1BA5526876E4}" dt="2019-06-27T19:31:12.245" v="1114"/>
          <ac:spMkLst>
            <pc:docMk/>
            <pc:sldMk cId="3683913567" sldId="728"/>
            <ac:spMk id="97" creationId="{046BE38F-ABEA-4CA4-95B1-64AE2A64CCCA}"/>
          </ac:spMkLst>
        </pc:spChg>
        <pc:spChg chg="mod">
          <ac:chgData name="Pietrowicz, Sean (sp3sd)" userId="S::sp3sd@virginia.edu::9d75db99-c872-4e43-b98e-1e42a901c6ac" providerId="AD" clId="Web-{91415A6A-F713-9252-0BF2-1BA5526876E4}" dt="2019-06-27T19:31:12.307" v="1115"/>
          <ac:spMkLst>
            <pc:docMk/>
            <pc:sldMk cId="3683913567" sldId="728"/>
            <ac:spMk id="98" creationId="{BADA6194-EFA9-4F97-B94D-C81497164DA5}"/>
          </ac:spMkLst>
        </pc:spChg>
        <pc:spChg chg="mod">
          <ac:chgData name="Pietrowicz, Sean (sp3sd)" userId="S::sp3sd@virginia.edu::9d75db99-c872-4e43-b98e-1e42a901c6ac" providerId="AD" clId="Web-{91415A6A-F713-9252-0BF2-1BA5526876E4}" dt="2019-06-27T19:31:12.354" v="1116"/>
          <ac:spMkLst>
            <pc:docMk/>
            <pc:sldMk cId="3683913567" sldId="728"/>
            <ac:spMk id="99" creationId="{6567FE3B-5746-409C-ADE1-017D6FA1C817}"/>
          </ac:spMkLst>
        </pc:spChg>
        <pc:spChg chg="mod">
          <ac:chgData name="Pietrowicz, Sean (sp3sd)" userId="S::sp3sd@virginia.edu::9d75db99-c872-4e43-b98e-1e42a901c6ac" providerId="AD" clId="Web-{91415A6A-F713-9252-0BF2-1BA5526876E4}" dt="2019-06-27T19:31:12.417" v="1117"/>
          <ac:spMkLst>
            <pc:docMk/>
            <pc:sldMk cId="3683913567" sldId="728"/>
            <ac:spMk id="100" creationId="{E87DE41B-735F-4F34-BBE9-41BDEB330C1E}"/>
          </ac:spMkLst>
        </pc:spChg>
        <pc:spChg chg="mod">
          <ac:chgData name="Pietrowicz, Sean (sp3sd)" userId="S::sp3sd@virginia.edu::9d75db99-c872-4e43-b98e-1e42a901c6ac" providerId="AD" clId="Web-{91415A6A-F713-9252-0BF2-1BA5526876E4}" dt="2019-06-27T19:31:12.479" v="1118"/>
          <ac:spMkLst>
            <pc:docMk/>
            <pc:sldMk cId="3683913567" sldId="728"/>
            <ac:spMk id="101" creationId="{12445543-1649-4DA1-9CCA-6310A1554CC7}"/>
          </ac:spMkLst>
        </pc:spChg>
      </pc:sldChg>
    </pc:docChg>
  </pc:docChgLst>
  <pc:docChgLst>
    <pc:chgData name="Shipp, Stephanie S. (sss5sc)" userId="S::sss5sc@virginia.edu::32ad11e2-6e98-46b4-87f4-a31b3ad2ebba" providerId="AD" clId="Web-{305E74CB-41F7-483B-65E5-0C26909B5680}"/>
    <pc:docChg chg="addSld delSld modSld sldOrd">
      <pc:chgData name="Shipp, Stephanie S. (sss5sc)" userId="S::sss5sc@virginia.edu::32ad11e2-6e98-46b4-87f4-a31b3ad2ebba" providerId="AD" clId="Web-{305E74CB-41F7-483B-65E5-0C26909B5680}" dt="2019-06-28T07:56:54.877" v="326"/>
      <pc:docMkLst>
        <pc:docMk/>
      </pc:docMkLst>
      <pc:sldChg chg="modSp">
        <pc:chgData name="Shipp, Stephanie S. (sss5sc)" userId="S::sss5sc@virginia.edu::32ad11e2-6e98-46b4-87f4-a31b3ad2ebba" providerId="AD" clId="Web-{305E74CB-41F7-483B-65E5-0C26909B5680}" dt="2019-06-28T07:34:47.531" v="32" actId="20577"/>
        <pc:sldMkLst>
          <pc:docMk/>
          <pc:sldMk cId="3760057622" sldId="266"/>
        </pc:sldMkLst>
        <pc:spChg chg="mod">
          <ac:chgData name="Shipp, Stephanie S. (sss5sc)" userId="S::sss5sc@virginia.edu::32ad11e2-6e98-46b4-87f4-a31b3ad2ebba" providerId="AD" clId="Web-{305E74CB-41F7-483B-65E5-0C26909B5680}" dt="2019-06-28T07:34:47.531" v="32" actId="20577"/>
          <ac:spMkLst>
            <pc:docMk/>
            <pc:sldMk cId="3760057622" sldId="266"/>
            <ac:spMk id="5" creationId="{067A7AB4-A1CE-4401-85FB-245DEEED00A7}"/>
          </ac:spMkLst>
        </pc:spChg>
        <pc:spChg chg="mod">
          <ac:chgData name="Shipp, Stephanie S. (sss5sc)" userId="S::sss5sc@virginia.edu::32ad11e2-6e98-46b4-87f4-a31b3ad2ebba" providerId="AD" clId="Web-{305E74CB-41F7-483B-65E5-0C26909B5680}" dt="2019-06-28T07:34:24.608" v="22" actId="1076"/>
          <ac:spMkLst>
            <pc:docMk/>
            <pc:sldMk cId="3760057622" sldId="266"/>
            <ac:spMk id="6" creationId="{2D7DDD14-38AF-455C-B5FC-A9563F604A66}"/>
          </ac:spMkLst>
        </pc:spChg>
      </pc:sldChg>
      <pc:sldChg chg="modSp">
        <pc:chgData name="Shipp, Stephanie S. (sss5sc)" userId="S::sss5sc@virginia.edu::32ad11e2-6e98-46b4-87f4-a31b3ad2ebba" providerId="AD" clId="Web-{305E74CB-41F7-483B-65E5-0C26909B5680}" dt="2019-06-28T07:35:10.625" v="36" actId="20577"/>
        <pc:sldMkLst>
          <pc:docMk/>
          <pc:sldMk cId="1200771918" sldId="267"/>
        </pc:sldMkLst>
        <pc:spChg chg="mod">
          <ac:chgData name="Shipp, Stephanie S. (sss5sc)" userId="S::sss5sc@virginia.edu::32ad11e2-6e98-46b4-87f4-a31b3ad2ebba" providerId="AD" clId="Web-{305E74CB-41F7-483B-65E5-0C26909B5680}" dt="2019-06-28T07:35:10.625" v="36" actId="20577"/>
          <ac:spMkLst>
            <pc:docMk/>
            <pc:sldMk cId="1200771918" sldId="267"/>
            <ac:spMk id="4" creationId="{8968E6F7-7FC3-4190-BD45-E3789C56EA1D}"/>
          </ac:spMkLst>
        </pc:spChg>
      </pc:sldChg>
      <pc:sldChg chg="addSp delSp modSp new del ord">
        <pc:chgData name="Shipp, Stephanie S. (sss5sc)" userId="S::sss5sc@virginia.edu::32ad11e2-6e98-46b4-87f4-a31b3ad2ebba" providerId="AD" clId="Web-{305E74CB-41F7-483B-65E5-0C26909B5680}" dt="2019-06-28T07:56:03.906" v="318"/>
        <pc:sldMkLst>
          <pc:docMk/>
          <pc:sldMk cId="1652678619" sldId="731"/>
        </pc:sldMkLst>
        <pc:spChg chg="del">
          <ac:chgData name="Shipp, Stephanie S. (sss5sc)" userId="S::sss5sc@virginia.edu::32ad11e2-6e98-46b4-87f4-a31b3ad2ebba" providerId="AD" clId="Web-{305E74CB-41F7-483B-65E5-0C26909B5680}" dt="2019-06-28T07:37:39.793" v="40"/>
          <ac:spMkLst>
            <pc:docMk/>
            <pc:sldMk cId="1652678619" sldId="731"/>
            <ac:spMk id="2" creationId="{53AEC0A3-8EC3-438B-971C-4555ADCA4192}"/>
          </ac:spMkLst>
        </pc:spChg>
        <pc:spChg chg="del">
          <ac:chgData name="Shipp, Stephanie S. (sss5sc)" userId="S::sss5sc@virginia.edu::32ad11e2-6e98-46b4-87f4-a31b3ad2ebba" providerId="AD" clId="Web-{305E74CB-41F7-483B-65E5-0C26909B5680}" dt="2019-06-28T07:37:24.714" v="39"/>
          <ac:spMkLst>
            <pc:docMk/>
            <pc:sldMk cId="1652678619" sldId="731"/>
            <ac:spMk id="4" creationId="{C6C55F72-806E-4D71-9E3A-8FAE358E32A2}"/>
          </ac:spMkLst>
        </pc:spChg>
        <pc:spChg chg="add del mod">
          <ac:chgData name="Shipp, Stephanie S. (sss5sc)" userId="S::sss5sc@virginia.edu::32ad11e2-6e98-46b4-87f4-a31b3ad2ebba" providerId="AD" clId="Web-{305E74CB-41F7-483B-65E5-0C26909B5680}" dt="2019-06-28T07:49:46.213" v="306"/>
          <ac:spMkLst>
            <pc:docMk/>
            <pc:sldMk cId="1652678619" sldId="731"/>
            <ac:spMk id="8" creationId="{CDD5C625-344C-471E-8A64-F9689C562A35}"/>
          </ac:spMkLst>
        </pc:spChg>
        <pc:spChg chg="add del mod">
          <ac:chgData name="Shipp, Stephanie S. (sss5sc)" userId="S::sss5sc@virginia.edu::32ad11e2-6e98-46b4-87f4-a31b3ad2ebba" providerId="AD" clId="Web-{305E74CB-41F7-483B-65E5-0C26909B5680}" dt="2019-06-28T07:52:45.300" v="311"/>
          <ac:spMkLst>
            <pc:docMk/>
            <pc:sldMk cId="1652678619" sldId="731"/>
            <ac:spMk id="12" creationId="{38D83132-0763-42B5-9E26-0B1C8605AE1F}"/>
          </ac:spMkLst>
        </pc:spChg>
        <pc:spChg chg="add del mod">
          <ac:chgData name="Shipp, Stephanie S. (sss5sc)" userId="S::sss5sc@virginia.edu::32ad11e2-6e98-46b4-87f4-a31b3ad2ebba" providerId="AD" clId="Web-{305E74CB-41F7-483B-65E5-0C26909B5680}" dt="2019-06-28T07:55:32.042" v="316"/>
          <ac:spMkLst>
            <pc:docMk/>
            <pc:sldMk cId="1652678619" sldId="731"/>
            <ac:spMk id="16" creationId="{4C475FB3-36C9-4631-81C0-1C8BC2E6590B}"/>
          </ac:spMkLst>
        </pc:spChg>
        <pc:picChg chg="add del mod ord">
          <ac:chgData name="Shipp, Stephanie S. (sss5sc)" userId="S::sss5sc@virginia.edu::32ad11e2-6e98-46b4-87f4-a31b3ad2ebba" providerId="AD" clId="Web-{305E74CB-41F7-483B-65E5-0C26909B5680}" dt="2019-06-28T07:40:53.802" v="144"/>
          <ac:picMkLst>
            <pc:docMk/>
            <pc:sldMk cId="1652678619" sldId="731"/>
            <ac:picMk id="5" creationId="{30024D05-5388-41AF-891A-8D05BF162D2E}"/>
          </ac:picMkLst>
        </pc:picChg>
        <pc:picChg chg="add del mod ord">
          <ac:chgData name="Shipp, Stephanie S. (sss5sc)" userId="S::sss5sc@virginia.edu::32ad11e2-6e98-46b4-87f4-a31b3ad2ebba" providerId="AD" clId="Web-{305E74CB-41F7-483B-65E5-0C26909B5680}" dt="2019-06-28T07:52:42.753" v="310"/>
          <ac:picMkLst>
            <pc:docMk/>
            <pc:sldMk cId="1652678619" sldId="731"/>
            <ac:picMk id="9" creationId="{763BED38-E174-4DF8-82EF-F734054A262A}"/>
          </ac:picMkLst>
        </pc:picChg>
        <pc:picChg chg="add del mod ord">
          <ac:chgData name="Shipp, Stephanie S. (sss5sc)" userId="S::sss5sc@virginia.edu::32ad11e2-6e98-46b4-87f4-a31b3ad2ebba" providerId="AD" clId="Web-{305E74CB-41F7-483B-65E5-0C26909B5680}" dt="2019-06-28T07:55:30.589" v="315"/>
          <ac:picMkLst>
            <pc:docMk/>
            <pc:sldMk cId="1652678619" sldId="731"/>
            <ac:picMk id="13" creationId="{80DCAB00-6887-4529-99AE-1956AEAE4E7B}"/>
          </ac:picMkLst>
        </pc:picChg>
        <pc:picChg chg="add mod ord">
          <ac:chgData name="Shipp, Stephanie S. (sss5sc)" userId="S::sss5sc@virginia.edu::32ad11e2-6e98-46b4-87f4-a31b3ad2ebba" providerId="AD" clId="Web-{305E74CB-41F7-483B-65E5-0C26909B5680}" dt="2019-06-28T07:55:32.042" v="316"/>
          <ac:picMkLst>
            <pc:docMk/>
            <pc:sldMk cId="1652678619" sldId="731"/>
            <ac:picMk id="17" creationId="{3BF15C18-169D-4C90-B6A2-619F61EF59E8}"/>
          </ac:picMkLst>
        </pc:picChg>
      </pc:sldChg>
      <pc:sldChg chg="addSp delSp modSp new modNotes">
        <pc:chgData name="Shipp, Stephanie S. (sss5sc)" userId="S::sss5sc@virginia.edu::32ad11e2-6e98-46b4-87f4-a31b3ad2ebba" providerId="AD" clId="Web-{305E74CB-41F7-483B-65E5-0C26909B5680}" dt="2019-06-28T07:49:24.728" v="304"/>
        <pc:sldMkLst>
          <pc:docMk/>
          <pc:sldMk cId="1301423271" sldId="732"/>
        </pc:sldMkLst>
        <pc:spChg chg="del">
          <ac:chgData name="Shipp, Stephanie S. (sss5sc)" userId="S::sss5sc@virginia.edu::32ad11e2-6e98-46b4-87f4-a31b3ad2ebba" providerId="AD" clId="Web-{305E74CB-41F7-483B-65E5-0C26909B5680}" dt="2019-06-28T07:38:56.437" v="49"/>
          <ac:spMkLst>
            <pc:docMk/>
            <pc:sldMk cId="1301423271" sldId="732"/>
            <ac:spMk id="2" creationId="{919958B7-CA90-4C65-A350-5CF5A1A381CB}"/>
          </ac:spMkLst>
        </pc:spChg>
        <pc:spChg chg="del">
          <ac:chgData name="Shipp, Stephanie S. (sss5sc)" userId="S::sss5sc@virginia.edu::32ad11e2-6e98-46b4-87f4-a31b3ad2ebba" providerId="AD" clId="Web-{305E74CB-41F7-483B-65E5-0C26909B5680}" dt="2019-06-28T07:38:54.140" v="48"/>
          <ac:spMkLst>
            <pc:docMk/>
            <pc:sldMk cId="1301423271" sldId="732"/>
            <ac:spMk id="3" creationId="{1674A949-4D2A-44BA-9B63-53A81CED83ED}"/>
          </ac:spMkLst>
        </pc:spChg>
        <pc:spChg chg="del">
          <ac:chgData name="Shipp, Stephanie S. (sss5sc)" userId="S::sss5sc@virginia.edu::32ad11e2-6e98-46b4-87f4-a31b3ad2ebba" providerId="AD" clId="Web-{305E74CB-41F7-483B-65E5-0C26909B5680}" dt="2019-06-28T07:38:52.547" v="47"/>
          <ac:spMkLst>
            <pc:docMk/>
            <pc:sldMk cId="1301423271" sldId="732"/>
            <ac:spMk id="4" creationId="{BB945F39-62D8-4A93-8A49-2B386E26B170}"/>
          </ac:spMkLst>
        </pc:spChg>
        <pc:picChg chg="add del mod">
          <ac:chgData name="Shipp, Stephanie S. (sss5sc)" userId="S::sss5sc@virginia.edu::32ad11e2-6e98-46b4-87f4-a31b3ad2ebba" providerId="AD" clId="Web-{305E74CB-41F7-483B-65E5-0C26909B5680}" dt="2019-06-28T07:47:32.181" v="213"/>
          <ac:picMkLst>
            <pc:docMk/>
            <pc:sldMk cId="1301423271" sldId="732"/>
            <ac:picMk id="6" creationId="{30C386CF-E11A-4818-9266-1676D263D07C}"/>
          </ac:picMkLst>
        </pc:picChg>
        <pc:picChg chg="add mod">
          <ac:chgData name="Shipp, Stephanie S. (sss5sc)" userId="S::sss5sc@virginia.edu::32ad11e2-6e98-46b4-87f4-a31b3ad2ebba" providerId="AD" clId="Web-{305E74CB-41F7-483B-65E5-0C26909B5680}" dt="2019-06-28T07:47:42.551" v="216" actId="14100"/>
          <ac:picMkLst>
            <pc:docMk/>
            <pc:sldMk cId="1301423271" sldId="732"/>
            <ac:picMk id="7" creationId="{A46EFBE7-D0D2-4B7C-944F-F4BCCFD2DAF7}"/>
          </ac:picMkLst>
        </pc:picChg>
      </pc:sldChg>
      <pc:sldChg chg="addSp delSp modSp new">
        <pc:chgData name="Shipp, Stephanie S. (sss5sc)" userId="S::sss5sc@virginia.edu::32ad11e2-6e98-46b4-87f4-a31b3ad2ebba" providerId="AD" clId="Web-{305E74CB-41F7-483B-65E5-0C26909B5680}" dt="2019-06-28T07:56:54.877" v="326"/>
        <pc:sldMkLst>
          <pc:docMk/>
          <pc:sldMk cId="2931160910" sldId="733"/>
        </pc:sldMkLst>
        <pc:spChg chg="del">
          <ac:chgData name="Shipp, Stephanie S. (sss5sc)" userId="S::sss5sc@virginia.edu::32ad11e2-6e98-46b4-87f4-a31b3ad2ebba" providerId="AD" clId="Web-{305E74CB-41F7-483B-65E5-0C26909B5680}" dt="2019-06-28T07:56:22.578" v="321"/>
          <ac:spMkLst>
            <pc:docMk/>
            <pc:sldMk cId="2931160910" sldId="733"/>
            <ac:spMk id="2" creationId="{966FC8DF-20D0-4191-9DE7-71E6C84FFA13}"/>
          </ac:spMkLst>
        </pc:spChg>
        <pc:spChg chg="del">
          <ac:chgData name="Shipp, Stephanie S. (sss5sc)" userId="S::sss5sc@virginia.edu::32ad11e2-6e98-46b4-87f4-a31b3ad2ebba" providerId="AD" clId="Web-{305E74CB-41F7-483B-65E5-0C26909B5680}" dt="2019-06-28T07:56:16.734" v="319"/>
          <ac:spMkLst>
            <pc:docMk/>
            <pc:sldMk cId="2931160910" sldId="733"/>
            <ac:spMk id="3" creationId="{4382F0AF-9BB5-46F0-80C6-A69944B8D59B}"/>
          </ac:spMkLst>
        </pc:spChg>
        <pc:spChg chg="del">
          <ac:chgData name="Shipp, Stephanie S. (sss5sc)" userId="S::sss5sc@virginia.edu::32ad11e2-6e98-46b4-87f4-a31b3ad2ebba" providerId="AD" clId="Web-{305E74CB-41F7-483B-65E5-0C26909B5680}" dt="2019-06-28T07:56:20.922" v="320"/>
          <ac:spMkLst>
            <pc:docMk/>
            <pc:sldMk cId="2931160910" sldId="733"/>
            <ac:spMk id="4" creationId="{59E09A52-4994-4D29-8E9F-3EEBC551A2FF}"/>
          </ac:spMkLst>
        </pc:spChg>
        <pc:picChg chg="add del mod">
          <ac:chgData name="Shipp, Stephanie S. (sss5sc)" userId="S::sss5sc@virginia.edu::32ad11e2-6e98-46b4-87f4-a31b3ad2ebba" providerId="AD" clId="Web-{305E74CB-41F7-483B-65E5-0C26909B5680}" dt="2019-06-28T07:56:35.829" v="323"/>
          <ac:picMkLst>
            <pc:docMk/>
            <pc:sldMk cId="2931160910" sldId="733"/>
            <ac:picMk id="5" creationId="{288248BF-07C0-4F6D-94A3-E77608ABE37B}"/>
          </ac:picMkLst>
        </pc:picChg>
        <pc:picChg chg="add del mod">
          <ac:chgData name="Shipp, Stephanie S. (sss5sc)" userId="S::sss5sc@virginia.edu::32ad11e2-6e98-46b4-87f4-a31b3ad2ebba" providerId="AD" clId="Web-{305E74CB-41F7-483B-65E5-0C26909B5680}" dt="2019-06-28T07:56:54.877" v="326"/>
          <ac:picMkLst>
            <pc:docMk/>
            <pc:sldMk cId="2931160910" sldId="733"/>
            <ac:picMk id="7" creationId="{55C7292E-9FB2-47F4-904B-2BC564F21399}"/>
          </ac:picMkLst>
        </pc:picChg>
      </pc:sldChg>
    </pc:docChg>
  </pc:docChgLst>
  <pc:docChgLst>
    <pc:chgData name="Fowers, Alyssa (af5ug)" userId="c3a37977-17ff-41a0-ad75-fd916179f175" providerId="ADAL" clId="{56D28C79-0B02-5E4B-9859-84480E9251A2}"/>
    <pc:docChg chg="undo custSel addSld delSld modSld sldOrd">
      <pc:chgData name="Fowers, Alyssa (af5ug)" userId="c3a37977-17ff-41a0-ad75-fd916179f175" providerId="ADAL" clId="{56D28C79-0B02-5E4B-9859-84480E9251A2}" dt="2019-06-27T20:28:51.347" v="2040"/>
      <pc:docMkLst>
        <pc:docMk/>
      </pc:docMkLst>
      <pc:sldChg chg="modSp">
        <pc:chgData name="Fowers, Alyssa (af5ug)" userId="c3a37977-17ff-41a0-ad75-fd916179f175" providerId="ADAL" clId="{56D28C79-0B02-5E4B-9859-84480E9251A2}" dt="2019-06-27T20:22:29.920" v="1847" actId="20577"/>
        <pc:sldMkLst>
          <pc:docMk/>
          <pc:sldMk cId="2685330241" sldId="710"/>
        </pc:sldMkLst>
        <pc:spChg chg="mod">
          <ac:chgData name="Fowers, Alyssa (af5ug)" userId="c3a37977-17ff-41a0-ad75-fd916179f175" providerId="ADAL" clId="{56D28C79-0B02-5E4B-9859-84480E9251A2}" dt="2019-06-27T20:22:29.920" v="1847" actId="20577"/>
          <ac:spMkLst>
            <pc:docMk/>
            <pc:sldMk cId="2685330241" sldId="710"/>
            <ac:spMk id="7" creationId="{2D8EDA6C-3D1B-46D7-BC9A-5349EAA67400}"/>
          </ac:spMkLst>
        </pc:spChg>
      </pc:sldChg>
      <pc:sldChg chg="modSp">
        <pc:chgData name="Fowers, Alyssa (af5ug)" userId="c3a37977-17ff-41a0-ad75-fd916179f175" providerId="ADAL" clId="{56D28C79-0B02-5E4B-9859-84480E9251A2}" dt="2019-06-24T19:10:46.481" v="1037" actId="29295"/>
        <pc:sldMkLst>
          <pc:docMk/>
          <pc:sldMk cId="1162513878" sldId="713"/>
        </pc:sldMkLst>
        <pc:picChg chg="mod">
          <ac:chgData name="Fowers, Alyssa (af5ug)" userId="c3a37977-17ff-41a0-ad75-fd916179f175" providerId="ADAL" clId="{56D28C79-0B02-5E4B-9859-84480E9251A2}" dt="2019-06-24T19:10:46.481" v="1037" actId="29295"/>
          <ac:picMkLst>
            <pc:docMk/>
            <pc:sldMk cId="1162513878" sldId="713"/>
            <ac:picMk id="23" creationId="{70E86F74-8B84-49B1-A5C5-DCD364D8DE4A}"/>
          </ac:picMkLst>
        </pc:picChg>
        <pc:picChg chg="mod">
          <ac:chgData name="Fowers, Alyssa (af5ug)" userId="c3a37977-17ff-41a0-ad75-fd916179f175" providerId="ADAL" clId="{56D28C79-0B02-5E4B-9859-84480E9251A2}" dt="2019-06-24T19:10:38.009" v="1034" actId="29295"/>
          <ac:picMkLst>
            <pc:docMk/>
            <pc:sldMk cId="1162513878" sldId="713"/>
            <ac:picMk id="25" creationId="{DBE15664-C977-4ED8-B83B-355A4A2C3676}"/>
          </ac:picMkLst>
        </pc:picChg>
        <pc:picChg chg="mod">
          <ac:chgData name="Fowers, Alyssa (af5ug)" userId="c3a37977-17ff-41a0-ad75-fd916179f175" providerId="ADAL" clId="{56D28C79-0B02-5E4B-9859-84480E9251A2}" dt="2019-06-24T19:10:15.366" v="1028" actId="29295"/>
          <ac:picMkLst>
            <pc:docMk/>
            <pc:sldMk cId="1162513878" sldId="713"/>
            <ac:picMk id="27" creationId="{5C64BA1C-4B80-4D7A-9B4D-7481266A5C48}"/>
          </ac:picMkLst>
        </pc:picChg>
        <pc:picChg chg="mod">
          <ac:chgData name="Fowers, Alyssa (af5ug)" userId="c3a37977-17ff-41a0-ad75-fd916179f175" providerId="ADAL" clId="{56D28C79-0B02-5E4B-9859-84480E9251A2}" dt="2019-06-24T19:09:56.579" v="1019"/>
          <ac:picMkLst>
            <pc:docMk/>
            <pc:sldMk cId="1162513878" sldId="713"/>
            <ac:picMk id="29" creationId="{0047E7F7-A329-4939-8FF6-EAEE8226241C}"/>
          </ac:picMkLst>
        </pc:picChg>
        <pc:picChg chg="mod">
          <ac:chgData name="Fowers, Alyssa (af5ug)" userId="c3a37977-17ff-41a0-ad75-fd916179f175" providerId="ADAL" clId="{56D28C79-0B02-5E4B-9859-84480E9251A2}" dt="2019-06-24T19:10:27.134" v="1031" actId="29295"/>
          <ac:picMkLst>
            <pc:docMk/>
            <pc:sldMk cId="1162513878" sldId="713"/>
            <ac:picMk id="31" creationId="{BA4F272E-C6B3-4819-B9FC-0ECBC77BD403}"/>
          </ac:picMkLst>
        </pc:picChg>
        <pc:picChg chg="mod">
          <ac:chgData name="Fowers, Alyssa (af5ug)" userId="c3a37977-17ff-41a0-ad75-fd916179f175" providerId="ADAL" clId="{56D28C79-0B02-5E4B-9859-84480E9251A2}" dt="2019-06-24T19:10:01.512" v="1020" actId="29295"/>
          <ac:picMkLst>
            <pc:docMk/>
            <pc:sldMk cId="1162513878" sldId="713"/>
            <ac:picMk id="33" creationId="{705B77D6-093A-4FDA-9724-5BF57AEB4147}"/>
          </ac:picMkLst>
        </pc:picChg>
      </pc:sldChg>
      <pc:sldChg chg="addSp delSp modSp">
        <pc:chgData name="Fowers, Alyssa (af5ug)" userId="c3a37977-17ff-41a0-ad75-fd916179f175" providerId="ADAL" clId="{56D28C79-0B02-5E4B-9859-84480E9251A2}" dt="2019-06-27T20:05:07.025" v="1519" actId="1035"/>
        <pc:sldMkLst>
          <pc:docMk/>
          <pc:sldMk cId="890873346" sldId="714"/>
        </pc:sldMkLst>
        <pc:spChg chg="del mod">
          <ac:chgData name="Fowers, Alyssa (af5ug)" userId="c3a37977-17ff-41a0-ad75-fd916179f175" providerId="ADAL" clId="{56D28C79-0B02-5E4B-9859-84480E9251A2}" dt="2019-06-24T19:06:19.411" v="822" actId="478"/>
          <ac:spMkLst>
            <pc:docMk/>
            <pc:sldMk cId="890873346" sldId="714"/>
            <ac:spMk id="3" creationId="{07ADCD64-437B-4E3A-9C75-FFDC3973E577}"/>
          </ac:spMkLst>
        </pc:spChg>
        <pc:spChg chg="add mod">
          <ac:chgData name="Fowers, Alyssa (af5ug)" userId="c3a37977-17ff-41a0-ad75-fd916179f175" providerId="ADAL" clId="{56D28C79-0B02-5E4B-9859-84480E9251A2}" dt="2019-06-27T20:05:00.759" v="1515" actId="207"/>
          <ac:spMkLst>
            <pc:docMk/>
            <pc:sldMk cId="890873346" sldId="714"/>
            <ac:spMk id="3" creationId="{1F22194E-F104-1B4C-B48C-1ED2410F30DA}"/>
          </ac:spMkLst>
        </pc:spChg>
        <pc:spChg chg="del">
          <ac:chgData name="Fowers, Alyssa (af5ug)" userId="c3a37977-17ff-41a0-ad75-fd916179f175" providerId="ADAL" clId="{56D28C79-0B02-5E4B-9859-84480E9251A2}" dt="2019-06-24T18:54:04.567" v="214" actId="478"/>
          <ac:spMkLst>
            <pc:docMk/>
            <pc:sldMk cId="890873346" sldId="714"/>
            <ac:spMk id="4" creationId="{9EE7FAA4-95BD-446E-A236-0B8BAB5003C9}"/>
          </ac:spMkLst>
        </pc:spChg>
        <pc:spChg chg="del">
          <ac:chgData name="Fowers, Alyssa (af5ug)" userId="c3a37977-17ff-41a0-ad75-fd916179f175" providerId="ADAL" clId="{56D28C79-0B02-5E4B-9859-84480E9251A2}" dt="2019-06-24T18:48:52.511" v="5" actId="478"/>
          <ac:spMkLst>
            <pc:docMk/>
            <pc:sldMk cId="890873346" sldId="714"/>
            <ac:spMk id="7" creationId="{5A3134E7-27AC-47C0-878C-12A333E75376}"/>
          </ac:spMkLst>
        </pc:spChg>
        <pc:spChg chg="add mod">
          <ac:chgData name="Fowers, Alyssa (af5ug)" userId="c3a37977-17ff-41a0-ad75-fd916179f175" providerId="ADAL" clId="{56D28C79-0B02-5E4B-9859-84480E9251A2}" dt="2019-06-24T19:08:00.003" v="975" actId="1076"/>
          <ac:spMkLst>
            <pc:docMk/>
            <pc:sldMk cId="890873346" sldId="714"/>
            <ac:spMk id="10" creationId="{F08BF741-5199-6946-B55C-54CAC3072CF1}"/>
          </ac:spMkLst>
        </pc:spChg>
        <pc:spChg chg="add mod">
          <ac:chgData name="Fowers, Alyssa (af5ug)" userId="c3a37977-17ff-41a0-ad75-fd916179f175" providerId="ADAL" clId="{56D28C79-0B02-5E4B-9859-84480E9251A2}" dt="2019-06-24T19:08:00.003" v="975" actId="1076"/>
          <ac:spMkLst>
            <pc:docMk/>
            <pc:sldMk cId="890873346" sldId="714"/>
            <ac:spMk id="11" creationId="{6D362F78-02DE-EC49-AA94-9F9B89A34304}"/>
          </ac:spMkLst>
        </pc:spChg>
        <pc:spChg chg="add mod">
          <ac:chgData name="Fowers, Alyssa (af5ug)" userId="c3a37977-17ff-41a0-ad75-fd916179f175" providerId="ADAL" clId="{56D28C79-0B02-5E4B-9859-84480E9251A2}" dt="2019-06-24T19:08:00.003" v="975" actId="1076"/>
          <ac:spMkLst>
            <pc:docMk/>
            <pc:sldMk cId="890873346" sldId="714"/>
            <ac:spMk id="12" creationId="{F3010C3B-1CD3-6A47-9DE6-F9F22DB5D736}"/>
          </ac:spMkLst>
        </pc:spChg>
        <pc:spChg chg="add mod">
          <ac:chgData name="Fowers, Alyssa (af5ug)" userId="c3a37977-17ff-41a0-ad75-fd916179f175" providerId="ADAL" clId="{56D28C79-0B02-5E4B-9859-84480E9251A2}" dt="2019-06-24T19:08:00.003" v="975" actId="1076"/>
          <ac:spMkLst>
            <pc:docMk/>
            <pc:sldMk cId="890873346" sldId="714"/>
            <ac:spMk id="13" creationId="{516D0010-195A-B247-B48F-557CB420ECA1}"/>
          </ac:spMkLst>
        </pc:spChg>
        <pc:spChg chg="add mod">
          <ac:chgData name="Fowers, Alyssa (af5ug)" userId="c3a37977-17ff-41a0-ad75-fd916179f175" providerId="ADAL" clId="{56D28C79-0B02-5E4B-9859-84480E9251A2}" dt="2019-06-24T19:08:00.003" v="975" actId="1076"/>
          <ac:spMkLst>
            <pc:docMk/>
            <pc:sldMk cId="890873346" sldId="714"/>
            <ac:spMk id="14" creationId="{C6FB3510-A105-244F-90D4-C8440639400E}"/>
          </ac:spMkLst>
        </pc:spChg>
        <pc:spChg chg="add del mod">
          <ac:chgData name="Fowers, Alyssa (af5ug)" userId="c3a37977-17ff-41a0-ad75-fd916179f175" providerId="ADAL" clId="{56D28C79-0B02-5E4B-9859-84480E9251A2}" dt="2019-06-24T18:51:49.350" v="191" actId="478"/>
          <ac:spMkLst>
            <pc:docMk/>
            <pc:sldMk cId="890873346" sldId="714"/>
            <ac:spMk id="15" creationId="{17CB24CF-C401-1248-B004-A264AA07EB57}"/>
          </ac:spMkLst>
        </pc:spChg>
        <pc:spChg chg="add mod">
          <ac:chgData name="Fowers, Alyssa (af5ug)" userId="c3a37977-17ff-41a0-ad75-fd916179f175" providerId="ADAL" clId="{56D28C79-0B02-5E4B-9859-84480E9251A2}" dt="2019-06-24T19:08:00.003" v="975" actId="1076"/>
          <ac:spMkLst>
            <pc:docMk/>
            <pc:sldMk cId="890873346" sldId="714"/>
            <ac:spMk id="16" creationId="{B4D88C4B-1FBB-BB47-A996-351C9D6C51EF}"/>
          </ac:spMkLst>
        </pc:spChg>
        <pc:spChg chg="add mod">
          <ac:chgData name="Fowers, Alyssa (af5ug)" userId="c3a37977-17ff-41a0-ad75-fd916179f175" providerId="ADAL" clId="{56D28C79-0B02-5E4B-9859-84480E9251A2}" dt="2019-06-24T19:08:00.003" v="975" actId="1076"/>
          <ac:spMkLst>
            <pc:docMk/>
            <pc:sldMk cId="890873346" sldId="714"/>
            <ac:spMk id="17" creationId="{285C22F4-BF3C-714F-AF32-38B16B140BBA}"/>
          </ac:spMkLst>
        </pc:spChg>
        <pc:spChg chg="add mod">
          <ac:chgData name="Fowers, Alyssa (af5ug)" userId="c3a37977-17ff-41a0-ad75-fd916179f175" providerId="ADAL" clId="{56D28C79-0B02-5E4B-9859-84480E9251A2}" dt="2019-06-24T19:08:00.003" v="975" actId="1076"/>
          <ac:spMkLst>
            <pc:docMk/>
            <pc:sldMk cId="890873346" sldId="714"/>
            <ac:spMk id="18" creationId="{CD65C40A-634A-6B45-9C66-5C77B0FB739D}"/>
          </ac:spMkLst>
        </pc:spChg>
        <pc:spChg chg="add del mod">
          <ac:chgData name="Fowers, Alyssa (af5ug)" userId="c3a37977-17ff-41a0-ad75-fd916179f175" providerId="ADAL" clId="{56D28C79-0B02-5E4B-9859-84480E9251A2}" dt="2019-06-24T19:07:32.115" v="970" actId="20577"/>
          <ac:spMkLst>
            <pc:docMk/>
            <pc:sldMk cId="890873346" sldId="714"/>
            <ac:spMk id="20" creationId="{155E5C3A-9634-3E45-88CE-A4CFD16F219B}"/>
          </ac:spMkLst>
        </pc:spChg>
        <pc:spChg chg="add mod">
          <ac:chgData name="Fowers, Alyssa (af5ug)" userId="c3a37977-17ff-41a0-ad75-fd916179f175" providerId="ADAL" clId="{56D28C79-0B02-5E4B-9859-84480E9251A2}" dt="2019-06-24T19:08:00.003" v="975" actId="1076"/>
          <ac:spMkLst>
            <pc:docMk/>
            <pc:sldMk cId="890873346" sldId="714"/>
            <ac:spMk id="21" creationId="{8EF0FA32-E830-6445-BA18-32488997A878}"/>
          </ac:spMkLst>
        </pc:spChg>
        <pc:spChg chg="add mod">
          <ac:chgData name="Fowers, Alyssa (af5ug)" userId="c3a37977-17ff-41a0-ad75-fd916179f175" providerId="ADAL" clId="{56D28C79-0B02-5E4B-9859-84480E9251A2}" dt="2019-06-24T19:08:00.003" v="975" actId="1076"/>
          <ac:spMkLst>
            <pc:docMk/>
            <pc:sldMk cId="890873346" sldId="714"/>
            <ac:spMk id="22" creationId="{BCA77D28-D3E3-B84D-8A45-7DD8D81309F1}"/>
          </ac:spMkLst>
        </pc:spChg>
        <pc:spChg chg="add mod">
          <ac:chgData name="Fowers, Alyssa (af5ug)" userId="c3a37977-17ff-41a0-ad75-fd916179f175" providerId="ADAL" clId="{56D28C79-0B02-5E4B-9859-84480E9251A2}" dt="2019-06-24T19:08:12.261" v="979" actId="20577"/>
          <ac:spMkLst>
            <pc:docMk/>
            <pc:sldMk cId="890873346" sldId="714"/>
            <ac:spMk id="23" creationId="{D4FDC106-4DC8-4E45-9185-5C847C413919}"/>
          </ac:spMkLst>
        </pc:spChg>
        <pc:spChg chg="add mod">
          <ac:chgData name="Fowers, Alyssa (af5ug)" userId="c3a37977-17ff-41a0-ad75-fd916179f175" providerId="ADAL" clId="{56D28C79-0B02-5E4B-9859-84480E9251A2}" dt="2019-06-24T19:08:00.003" v="975" actId="1076"/>
          <ac:spMkLst>
            <pc:docMk/>
            <pc:sldMk cId="890873346" sldId="714"/>
            <ac:spMk id="24" creationId="{B54D363D-7F6A-F94E-9158-C31326050FD8}"/>
          </ac:spMkLst>
        </pc:spChg>
        <pc:spChg chg="add mod">
          <ac:chgData name="Fowers, Alyssa (af5ug)" userId="c3a37977-17ff-41a0-ad75-fd916179f175" providerId="ADAL" clId="{56D28C79-0B02-5E4B-9859-84480E9251A2}" dt="2019-06-24T19:08:15.884" v="986" actId="20577"/>
          <ac:spMkLst>
            <pc:docMk/>
            <pc:sldMk cId="890873346" sldId="714"/>
            <ac:spMk id="25" creationId="{CF2C581D-CEFD-874A-998C-96F91E9F278B}"/>
          </ac:spMkLst>
        </pc:spChg>
        <pc:spChg chg="add mod">
          <ac:chgData name="Fowers, Alyssa (af5ug)" userId="c3a37977-17ff-41a0-ad75-fd916179f175" providerId="ADAL" clId="{56D28C79-0B02-5E4B-9859-84480E9251A2}" dt="2019-06-24T19:08:00.003" v="975" actId="1076"/>
          <ac:spMkLst>
            <pc:docMk/>
            <pc:sldMk cId="890873346" sldId="714"/>
            <ac:spMk id="26" creationId="{E896CE2D-8DFC-4B42-89CE-44BDE95C8278}"/>
          </ac:spMkLst>
        </pc:spChg>
        <pc:spChg chg="mod">
          <ac:chgData name="Fowers, Alyssa (af5ug)" userId="c3a37977-17ff-41a0-ad75-fd916179f175" providerId="ADAL" clId="{56D28C79-0B02-5E4B-9859-84480E9251A2}" dt="2019-06-27T20:05:07.025" v="1519" actId="1035"/>
          <ac:spMkLst>
            <pc:docMk/>
            <pc:sldMk cId="890873346" sldId="714"/>
            <ac:spMk id="42" creationId="{73D85934-013F-4827-BA07-1CA1DF8E1165}"/>
          </ac:spMkLst>
        </pc:spChg>
        <pc:spChg chg="add mod">
          <ac:chgData name="Fowers, Alyssa (af5ug)" userId="c3a37977-17ff-41a0-ad75-fd916179f175" providerId="ADAL" clId="{56D28C79-0B02-5E4B-9859-84480E9251A2}" dt="2019-06-24T19:08:00.003" v="975" actId="1076"/>
          <ac:spMkLst>
            <pc:docMk/>
            <pc:sldMk cId="890873346" sldId="714"/>
            <ac:spMk id="49" creationId="{07900581-29AA-2B4D-80C6-48E15512CCFC}"/>
          </ac:spMkLst>
        </pc:spChg>
        <pc:spChg chg="add mod">
          <ac:chgData name="Fowers, Alyssa (af5ug)" userId="c3a37977-17ff-41a0-ad75-fd916179f175" providerId="ADAL" clId="{56D28C79-0B02-5E4B-9859-84480E9251A2}" dt="2019-06-24T19:08:00.003" v="975" actId="1076"/>
          <ac:spMkLst>
            <pc:docMk/>
            <pc:sldMk cId="890873346" sldId="714"/>
            <ac:spMk id="50" creationId="{1402A28E-E604-464C-A1DD-E95255369C88}"/>
          </ac:spMkLst>
        </pc:spChg>
        <pc:graphicFrameChg chg="add del">
          <ac:chgData name="Fowers, Alyssa (af5ug)" userId="c3a37977-17ff-41a0-ad75-fd916179f175" providerId="ADAL" clId="{56D28C79-0B02-5E4B-9859-84480E9251A2}" dt="2019-06-24T18:48:35.917" v="2" actId="478"/>
          <ac:graphicFrameMkLst>
            <pc:docMk/>
            <pc:sldMk cId="890873346" sldId="714"/>
            <ac:graphicFrameMk id="5" creationId="{714DA8FB-EEBA-0545-80FA-80A6A62F90E5}"/>
          </ac:graphicFrameMkLst>
        </pc:graphicFrameChg>
        <pc:graphicFrameChg chg="del">
          <ac:chgData name="Fowers, Alyssa (af5ug)" userId="c3a37977-17ff-41a0-ad75-fd916179f175" providerId="ADAL" clId="{56D28C79-0B02-5E4B-9859-84480E9251A2}" dt="2019-06-24T18:42:50.652" v="0" actId="478"/>
          <ac:graphicFrameMkLst>
            <pc:docMk/>
            <pc:sldMk cId="890873346" sldId="714"/>
            <ac:graphicFrameMk id="6" creationId="{3F96075F-5294-42F4-B8C6-68F36B39FE4A}"/>
          </ac:graphicFrameMkLst>
        </pc:graphicFrameChg>
        <pc:picChg chg="add mod">
          <ac:chgData name="Fowers, Alyssa (af5ug)" userId="c3a37977-17ff-41a0-ad75-fd916179f175" providerId="ADAL" clId="{56D28C79-0B02-5E4B-9859-84480E9251A2}" dt="2019-06-24T19:08:00.003" v="975" actId="1076"/>
          <ac:picMkLst>
            <pc:docMk/>
            <pc:sldMk cId="890873346" sldId="714"/>
            <ac:picMk id="9" creationId="{3BCF2451-321E-AC43-9A10-BB9A3E4D1E24}"/>
          </ac:picMkLst>
        </pc:picChg>
        <pc:cxnChg chg="add mod">
          <ac:chgData name="Fowers, Alyssa (af5ug)" userId="c3a37977-17ff-41a0-ad75-fd916179f175" providerId="ADAL" clId="{56D28C79-0B02-5E4B-9859-84480E9251A2}" dt="2019-06-24T19:08:46.167" v="990" actId="13822"/>
          <ac:cxnSpMkLst>
            <pc:docMk/>
            <pc:sldMk cId="890873346" sldId="714"/>
            <ac:cxnSpMk id="28" creationId="{8BB59349-1174-6549-B245-C4AAE80F5B81}"/>
          </ac:cxnSpMkLst>
        </pc:cxnChg>
        <pc:cxnChg chg="add mod">
          <ac:chgData name="Fowers, Alyssa (af5ug)" userId="c3a37977-17ff-41a0-ad75-fd916179f175" providerId="ADAL" clId="{56D28C79-0B02-5E4B-9859-84480E9251A2}" dt="2019-06-24T19:08:46.167" v="990" actId="13822"/>
          <ac:cxnSpMkLst>
            <pc:docMk/>
            <pc:sldMk cId="890873346" sldId="714"/>
            <ac:cxnSpMk id="30" creationId="{7A9CD7B2-FEB9-B146-BFC4-0F745B6DCD71}"/>
          </ac:cxnSpMkLst>
        </pc:cxnChg>
        <pc:cxnChg chg="add mod">
          <ac:chgData name="Fowers, Alyssa (af5ug)" userId="c3a37977-17ff-41a0-ad75-fd916179f175" providerId="ADAL" clId="{56D28C79-0B02-5E4B-9859-84480E9251A2}" dt="2019-06-24T19:08:46.167" v="990" actId="13822"/>
          <ac:cxnSpMkLst>
            <pc:docMk/>
            <pc:sldMk cId="890873346" sldId="714"/>
            <ac:cxnSpMk id="33" creationId="{2AB38E3F-FBAB-3145-97EE-27BDF6A1BC9A}"/>
          </ac:cxnSpMkLst>
        </pc:cxnChg>
        <pc:cxnChg chg="add mod">
          <ac:chgData name="Fowers, Alyssa (af5ug)" userId="c3a37977-17ff-41a0-ad75-fd916179f175" providerId="ADAL" clId="{56D28C79-0B02-5E4B-9859-84480E9251A2}" dt="2019-06-24T19:08:46.167" v="990" actId="13822"/>
          <ac:cxnSpMkLst>
            <pc:docMk/>
            <pc:sldMk cId="890873346" sldId="714"/>
            <ac:cxnSpMk id="35" creationId="{ECA93896-0A14-A245-AAEC-DA2FB3CBEFAB}"/>
          </ac:cxnSpMkLst>
        </pc:cxnChg>
        <pc:cxnChg chg="add mod">
          <ac:chgData name="Fowers, Alyssa (af5ug)" userId="c3a37977-17ff-41a0-ad75-fd916179f175" providerId="ADAL" clId="{56D28C79-0B02-5E4B-9859-84480E9251A2}" dt="2019-06-24T19:08:46.167" v="990" actId="13822"/>
          <ac:cxnSpMkLst>
            <pc:docMk/>
            <pc:sldMk cId="890873346" sldId="714"/>
            <ac:cxnSpMk id="43" creationId="{23A7E3DF-FA32-944E-94FB-4FDCAADF74C1}"/>
          </ac:cxnSpMkLst>
        </pc:cxnChg>
        <pc:cxnChg chg="add mod">
          <ac:chgData name="Fowers, Alyssa (af5ug)" userId="c3a37977-17ff-41a0-ad75-fd916179f175" providerId="ADAL" clId="{56D28C79-0B02-5E4B-9859-84480E9251A2}" dt="2019-06-24T19:08:46.167" v="990" actId="13822"/>
          <ac:cxnSpMkLst>
            <pc:docMk/>
            <pc:sldMk cId="890873346" sldId="714"/>
            <ac:cxnSpMk id="48" creationId="{978F9264-82B8-2E49-AAF4-462A57C6F9B5}"/>
          </ac:cxnSpMkLst>
        </pc:cxnChg>
        <pc:cxnChg chg="add mod">
          <ac:chgData name="Fowers, Alyssa (af5ug)" userId="c3a37977-17ff-41a0-ad75-fd916179f175" providerId="ADAL" clId="{56D28C79-0B02-5E4B-9859-84480E9251A2}" dt="2019-06-24T19:08:37.159" v="989" actId="13822"/>
          <ac:cxnSpMkLst>
            <pc:docMk/>
            <pc:sldMk cId="890873346" sldId="714"/>
            <ac:cxnSpMk id="52" creationId="{14DA6053-E163-7041-8387-0CCF80687A51}"/>
          </ac:cxnSpMkLst>
        </pc:cxnChg>
      </pc:sldChg>
      <pc:sldChg chg="delSp modSp add">
        <pc:chgData name="Fowers, Alyssa (af5ug)" userId="c3a37977-17ff-41a0-ad75-fd916179f175" providerId="ADAL" clId="{56D28C79-0B02-5E4B-9859-84480E9251A2}" dt="2019-06-24T19:29:37.686" v="1462" actId="478"/>
        <pc:sldMkLst>
          <pc:docMk/>
          <pc:sldMk cId="2413651112" sldId="718"/>
        </pc:sldMkLst>
        <pc:graphicFrameChg chg="del modGraphic">
          <ac:chgData name="Fowers, Alyssa (af5ug)" userId="c3a37977-17ff-41a0-ad75-fd916179f175" providerId="ADAL" clId="{56D28C79-0B02-5E4B-9859-84480E9251A2}" dt="2019-06-24T19:29:32.479" v="1461" actId="478"/>
          <ac:graphicFrameMkLst>
            <pc:docMk/>
            <pc:sldMk cId="2413651112" sldId="718"/>
            <ac:graphicFrameMk id="4" creationId="{F0C1C20F-6D5D-4970-B4F4-25A34DB796DC}"/>
          </ac:graphicFrameMkLst>
        </pc:graphicFrameChg>
        <pc:graphicFrameChg chg="del">
          <ac:chgData name="Fowers, Alyssa (af5ug)" userId="c3a37977-17ff-41a0-ad75-fd916179f175" providerId="ADAL" clId="{56D28C79-0B02-5E4B-9859-84480E9251A2}" dt="2019-06-24T19:29:30.070" v="1459" actId="478"/>
          <ac:graphicFrameMkLst>
            <pc:docMk/>
            <pc:sldMk cId="2413651112" sldId="718"/>
            <ac:graphicFrameMk id="5" creationId="{84546FB1-6EBC-46DB-93B5-74C453CE83EA}"/>
          </ac:graphicFrameMkLst>
        </pc:graphicFrameChg>
        <pc:graphicFrameChg chg="del">
          <ac:chgData name="Fowers, Alyssa (af5ug)" userId="c3a37977-17ff-41a0-ad75-fd916179f175" providerId="ADAL" clId="{56D28C79-0B02-5E4B-9859-84480E9251A2}" dt="2019-06-24T19:29:37.686" v="1462" actId="478"/>
          <ac:graphicFrameMkLst>
            <pc:docMk/>
            <pc:sldMk cId="2413651112" sldId="718"/>
            <ac:graphicFrameMk id="9" creationId="{AF3451CB-15E7-4DF6-A954-59B50CF1E74F}"/>
          </ac:graphicFrameMkLst>
        </pc:graphicFrameChg>
        <pc:graphicFrameChg chg="del">
          <ac:chgData name="Fowers, Alyssa (af5ug)" userId="c3a37977-17ff-41a0-ad75-fd916179f175" providerId="ADAL" clId="{56D28C79-0B02-5E4B-9859-84480E9251A2}" dt="2019-06-24T19:29:30.070" v="1459" actId="478"/>
          <ac:graphicFrameMkLst>
            <pc:docMk/>
            <pc:sldMk cId="2413651112" sldId="718"/>
            <ac:graphicFrameMk id="10" creationId="{97394D4A-1A39-49E1-B87F-BCB877454ECB}"/>
          </ac:graphicFrameMkLst>
        </pc:graphicFrameChg>
      </pc:sldChg>
      <pc:sldChg chg="addSp delSp modSp">
        <pc:chgData name="Fowers, Alyssa (af5ug)" userId="c3a37977-17ff-41a0-ad75-fd916179f175" providerId="ADAL" clId="{56D28C79-0B02-5E4B-9859-84480E9251A2}" dt="2019-06-27T20:28:51.347" v="2040"/>
        <pc:sldMkLst>
          <pc:docMk/>
          <pc:sldMk cId="3363743482" sldId="725"/>
        </pc:sldMkLst>
        <pc:spChg chg="mod">
          <ac:chgData name="Fowers, Alyssa (af5ug)" userId="c3a37977-17ff-41a0-ad75-fd916179f175" providerId="ADAL" clId="{56D28C79-0B02-5E4B-9859-84480E9251A2}" dt="2019-06-27T20:20:57.606" v="1653" actId="207"/>
          <ac:spMkLst>
            <pc:docMk/>
            <pc:sldMk cId="3363743482" sldId="725"/>
            <ac:spMk id="2" creationId="{9E44245B-BD52-457D-AAC3-454D6F3134E2}"/>
          </ac:spMkLst>
        </pc:spChg>
        <pc:spChg chg="del">
          <ac:chgData name="Fowers, Alyssa (af5ug)" userId="c3a37977-17ff-41a0-ad75-fd916179f175" providerId="ADAL" clId="{56D28C79-0B02-5E4B-9859-84480E9251A2}" dt="2019-06-27T20:20:23.593" v="1645" actId="478"/>
          <ac:spMkLst>
            <pc:docMk/>
            <pc:sldMk cId="3363743482" sldId="725"/>
            <ac:spMk id="3" creationId="{E884EA6A-30A1-4F2D-A1C4-CDF8B0DBA94D}"/>
          </ac:spMkLst>
        </pc:spChg>
        <pc:spChg chg="del">
          <ac:chgData name="Fowers, Alyssa (af5ug)" userId="c3a37977-17ff-41a0-ad75-fd916179f175" providerId="ADAL" clId="{56D28C79-0B02-5E4B-9859-84480E9251A2}" dt="2019-06-27T20:20:29.541" v="1647" actId="478"/>
          <ac:spMkLst>
            <pc:docMk/>
            <pc:sldMk cId="3363743482" sldId="725"/>
            <ac:spMk id="7" creationId="{272FA223-82D2-4FE6-97CF-4B0849B5F095}"/>
          </ac:spMkLst>
        </pc:spChg>
        <pc:spChg chg="add del mod">
          <ac:chgData name="Fowers, Alyssa (af5ug)" userId="c3a37977-17ff-41a0-ad75-fd916179f175" providerId="ADAL" clId="{56D28C79-0B02-5E4B-9859-84480E9251A2}" dt="2019-06-27T20:19:44.358" v="1642"/>
          <ac:spMkLst>
            <pc:docMk/>
            <pc:sldMk cId="3363743482" sldId="725"/>
            <ac:spMk id="9" creationId="{2202EFF1-2C34-B04B-9579-9B2627B552CE}"/>
          </ac:spMkLst>
        </pc:spChg>
        <pc:spChg chg="add del mod">
          <ac:chgData name="Fowers, Alyssa (af5ug)" userId="c3a37977-17ff-41a0-ad75-fd916179f175" providerId="ADAL" clId="{56D28C79-0B02-5E4B-9859-84480E9251A2}" dt="2019-06-27T20:19:44.358" v="1642"/>
          <ac:spMkLst>
            <pc:docMk/>
            <pc:sldMk cId="3363743482" sldId="725"/>
            <ac:spMk id="10" creationId="{696BC7E6-24F7-104F-809A-EA3F19BB8492}"/>
          </ac:spMkLst>
        </pc:spChg>
        <pc:spChg chg="add del mod">
          <ac:chgData name="Fowers, Alyssa (af5ug)" userId="c3a37977-17ff-41a0-ad75-fd916179f175" providerId="ADAL" clId="{56D28C79-0B02-5E4B-9859-84480E9251A2}" dt="2019-06-27T20:20:20.635" v="1644" actId="478"/>
          <ac:spMkLst>
            <pc:docMk/>
            <pc:sldMk cId="3363743482" sldId="725"/>
            <ac:spMk id="18" creationId="{D9C1180D-A60A-D047-8CB2-938D4EE8F895}"/>
          </ac:spMkLst>
        </pc:spChg>
        <pc:spChg chg="add del mod">
          <ac:chgData name="Fowers, Alyssa (af5ug)" userId="c3a37977-17ff-41a0-ad75-fd916179f175" providerId="ADAL" clId="{56D28C79-0B02-5E4B-9859-84480E9251A2}" dt="2019-06-27T20:20:26.026" v="1646" actId="478"/>
          <ac:spMkLst>
            <pc:docMk/>
            <pc:sldMk cId="3363743482" sldId="725"/>
            <ac:spMk id="20" creationId="{8F40779A-FE86-124D-84FF-750C59BF9000}"/>
          </ac:spMkLst>
        </pc:spChg>
        <pc:spChg chg="mod">
          <ac:chgData name="Fowers, Alyssa (af5ug)" userId="c3a37977-17ff-41a0-ad75-fd916179f175" providerId="ADAL" clId="{56D28C79-0B02-5E4B-9859-84480E9251A2}" dt="2019-06-27T20:19:20.206" v="1637" actId="207"/>
          <ac:spMkLst>
            <pc:docMk/>
            <pc:sldMk cId="3363743482" sldId="725"/>
            <ac:spMk id="23" creationId="{4B224DF7-7972-1D45-95A4-4F43EDD18F8B}"/>
          </ac:spMkLst>
        </pc:spChg>
        <pc:spChg chg="mod">
          <ac:chgData name="Fowers, Alyssa (af5ug)" userId="c3a37977-17ff-41a0-ad75-fd916179f175" providerId="ADAL" clId="{56D28C79-0B02-5E4B-9859-84480E9251A2}" dt="2019-06-27T20:19:20.206" v="1637" actId="207"/>
          <ac:spMkLst>
            <pc:docMk/>
            <pc:sldMk cId="3363743482" sldId="725"/>
            <ac:spMk id="25" creationId="{DF65DC37-CE45-EE40-9F8F-E2224D7242E2}"/>
          </ac:spMkLst>
        </pc:spChg>
        <pc:spChg chg="mod">
          <ac:chgData name="Fowers, Alyssa (af5ug)" userId="c3a37977-17ff-41a0-ad75-fd916179f175" providerId="ADAL" clId="{56D28C79-0B02-5E4B-9859-84480E9251A2}" dt="2019-06-27T20:19:20.206" v="1637" actId="207"/>
          <ac:spMkLst>
            <pc:docMk/>
            <pc:sldMk cId="3363743482" sldId="725"/>
            <ac:spMk id="32" creationId="{4AC42DD5-B3C2-48E1-B9A9-72A7712F8D1F}"/>
          </ac:spMkLst>
        </pc:spChg>
        <pc:spChg chg="mod">
          <ac:chgData name="Fowers, Alyssa (af5ug)" userId="c3a37977-17ff-41a0-ad75-fd916179f175" providerId="ADAL" clId="{56D28C79-0B02-5E4B-9859-84480E9251A2}" dt="2019-06-27T20:19:20.206" v="1637" actId="207"/>
          <ac:spMkLst>
            <pc:docMk/>
            <pc:sldMk cId="3363743482" sldId="725"/>
            <ac:spMk id="33" creationId="{6D6824BF-A2F9-B44D-8A4F-B8BAAF054D51}"/>
          </ac:spMkLst>
        </pc:spChg>
        <pc:spChg chg="mod">
          <ac:chgData name="Fowers, Alyssa (af5ug)" userId="c3a37977-17ff-41a0-ad75-fd916179f175" providerId="ADAL" clId="{56D28C79-0B02-5E4B-9859-84480E9251A2}" dt="2019-06-27T20:19:20.206" v="1637" actId="207"/>
          <ac:spMkLst>
            <pc:docMk/>
            <pc:sldMk cId="3363743482" sldId="725"/>
            <ac:spMk id="34" creationId="{C95BEC80-0108-4B10-9ABE-10831E94F567}"/>
          </ac:spMkLst>
        </pc:spChg>
        <pc:spChg chg="mod">
          <ac:chgData name="Fowers, Alyssa (af5ug)" userId="c3a37977-17ff-41a0-ad75-fd916179f175" providerId="ADAL" clId="{56D28C79-0B02-5E4B-9859-84480E9251A2}" dt="2019-06-27T20:19:20.206" v="1637" actId="207"/>
          <ac:spMkLst>
            <pc:docMk/>
            <pc:sldMk cId="3363743482" sldId="725"/>
            <ac:spMk id="35" creationId="{D6F0A470-733C-476D-854C-ACB7F12F563F}"/>
          </ac:spMkLst>
        </pc:spChg>
        <pc:spChg chg="mod">
          <ac:chgData name="Fowers, Alyssa (af5ug)" userId="c3a37977-17ff-41a0-ad75-fd916179f175" providerId="ADAL" clId="{56D28C79-0B02-5E4B-9859-84480E9251A2}" dt="2019-06-27T20:19:20.206" v="1637" actId="207"/>
          <ac:spMkLst>
            <pc:docMk/>
            <pc:sldMk cId="3363743482" sldId="725"/>
            <ac:spMk id="37" creationId="{E6733BDA-D283-184B-A73B-1DB3114C0079}"/>
          </ac:spMkLst>
        </pc:spChg>
        <pc:spChg chg="mod">
          <ac:chgData name="Fowers, Alyssa (af5ug)" userId="c3a37977-17ff-41a0-ad75-fd916179f175" providerId="ADAL" clId="{56D28C79-0B02-5E4B-9859-84480E9251A2}" dt="2019-06-27T20:19:20.206" v="1637" actId="207"/>
          <ac:spMkLst>
            <pc:docMk/>
            <pc:sldMk cId="3363743482" sldId="725"/>
            <ac:spMk id="38" creationId="{3E834B4E-A2DE-D54E-B701-0A9AF06843FC}"/>
          </ac:spMkLst>
        </pc:spChg>
        <pc:spChg chg="mod">
          <ac:chgData name="Fowers, Alyssa (af5ug)" userId="c3a37977-17ff-41a0-ad75-fd916179f175" providerId="ADAL" clId="{56D28C79-0B02-5E4B-9859-84480E9251A2}" dt="2019-06-27T20:19:20.206" v="1637" actId="207"/>
          <ac:spMkLst>
            <pc:docMk/>
            <pc:sldMk cId="3363743482" sldId="725"/>
            <ac:spMk id="39" creationId="{A7548E7A-8E3D-294A-AC5D-DCDE992B65BB}"/>
          </ac:spMkLst>
        </pc:spChg>
        <pc:spChg chg="mod">
          <ac:chgData name="Fowers, Alyssa (af5ug)" userId="c3a37977-17ff-41a0-ad75-fd916179f175" providerId="ADAL" clId="{56D28C79-0B02-5E4B-9859-84480E9251A2}" dt="2019-06-27T20:19:20.206" v="1637" actId="207"/>
          <ac:spMkLst>
            <pc:docMk/>
            <pc:sldMk cId="3363743482" sldId="725"/>
            <ac:spMk id="40" creationId="{6C41FEFE-7038-409B-AF78-431C467426F5}"/>
          </ac:spMkLst>
        </pc:spChg>
        <pc:spChg chg="mod">
          <ac:chgData name="Fowers, Alyssa (af5ug)" userId="c3a37977-17ff-41a0-ad75-fd916179f175" providerId="ADAL" clId="{56D28C79-0B02-5E4B-9859-84480E9251A2}" dt="2019-06-27T20:19:20.206" v="1637" actId="207"/>
          <ac:spMkLst>
            <pc:docMk/>
            <pc:sldMk cId="3363743482" sldId="725"/>
            <ac:spMk id="41" creationId="{19FF912F-A956-4C41-9FDB-4B24923BDD9B}"/>
          </ac:spMkLst>
        </pc:spChg>
        <pc:spChg chg="mod">
          <ac:chgData name="Fowers, Alyssa (af5ug)" userId="c3a37977-17ff-41a0-ad75-fd916179f175" providerId="ADAL" clId="{56D28C79-0B02-5E4B-9859-84480E9251A2}" dt="2019-06-27T20:19:20.206" v="1637" actId="207"/>
          <ac:spMkLst>
            <pc:docMk/>
            <pc:sldMk cId="3363743482" sldId="725"/>
            <ac:spMk id="42" creationId="{19FF73AB-6390-44D6-A7D7-F329830C9151}"/>
          </ac:spMkLst>
        </pc:spChg>
        <pc:spChg chg="mod">
          <ac:chgData name="Fowers, Alyssa (af5ug)" userId="c3a37977-17ff-41a0-ad75-fd916179f175" providerId="ADAL" clId="{56D28C79-0B02-5E4B-9859-84480E9251A2}" dt="2019-06-27T20:19:20.206" v="1637" actId="207"/>
          <ac:spMkLst>
            <pc:docMk/>
            <pc:sldMk cId="3363743482" sldId="725"/>
            <ac:spMk id="43" creationId="{93C5275A-EDED-469B-98FC-AECBDE0AD801}"/>
          </ac:spMkLst>
        </pc:spChg>
        <pc:spChg chg="mod">
          <ac:chgData name="Fowers, Alyssa (af5ug)" userId="c3a37977-17ff-41a0-ad75-fd916179f175" providerId="ADAL" clId="{56D28C79-0B02-5E4B-9859-84480E9251A2}" dt="2019-06-27T20:19:20.206" v="1637" actId="207"/>
          <ac:spMkLst>
            <pc:docMk/>
            <pc:sldMk cId="3363743482" sldId="725"/>
            <ac:spMk id="44" creationId="{2ADD4F35-755C-4CE6-9510-3526026E45FC}"/>
          </ac:spMkLst>
        </pc:spChg>
        <pc:spChg chg="mod">
          <ac:chgData name="Fowers, Alyssa (af5ug)" userId="c3a37977-17ff-41a0-ad75-fd916179f175" providerId="ADAL" clId="{56D28C79-0B02-5E4B-9859-84480E9251A2}" dt="2019-06-27T20:19:20.206" v="1637" actId="207"/>
          <ac:spMkLst>
            <pc:docMk/>
            <pc:sldMk cId="3363743482" sldId="725"/>
            <ac:spMk id="45" creationId="{BA6D6A9F-256F-47B3-BDB4-4A7DBACB662F}"/>
          </ac:spMkLst>
        </pc:spChg>
        <pc:spChg chg="mod">
          <ac:chgData name="Fowers, Alyssa (af5ug)" userId="c3a37977-17ff-41a0-ad75-fd916179f175" providerId="ADAL" clId="{56D28C79-0B02-5E4B-9859-84480E9251A2}" dt="2019-06-27T20:19:20.206" v="1637" actId="207"/>
          <ac:spMkLst>
            <pc:docMk/>
            <pc:sldMk cId="3363743482" sldId="725"/>
            <ac:spMk id="46" creationId="{491F5E4B-7E47-4B3B-88FC-4918E6F7F47D}"/>
          </ac:spMkLst>
        </pc:spChg>
        <pc:spChg chg="mod">
          <ac:chgData name="Fowers, Alyssa (af5ug)" userId="c3a37977-17ff-41a0-ad75-fd916179f175" providerId="ADAL" clId="{56D28C79-0B02-5E4B-9859-84480E9251A2}" dt="2019-06-27T20:19:20.206" v="1637" actId="207"/>
          <ac:spMkLst>
            <pc:docMk/>
            <pc:sldMk cId="3363743482" sldId="725"/>
            <ac:spMk id="47" creationId="{3FF8649E-8B93-4F61-ACBD-F383BAEAE6CA}"/>
          </ac:spMkLst>
        </pc:spChg>
        <pc:spChg chg="mod">
          <ac:chgData name="Fowers, Alyssa (af5ug)" userId="c3a37977-17ff-41a0-ad75-fd916179f175" providerId="ADAL" clId="{56D28C79-0B02-5E4B-9859-84480E9251A2}" dt="2019-06-27T20:19:20.206" v="1637" actId="207"/>
          <ac:spMkLst>
            <pc:docMk/>
            <pc:sldMk cId="3363743482" sldId="725"/>
            <ac:spMk id="48" creationId="{4BF9CE7B-39E3-42D2-BD2B-F1645EAE7B1E}"/>
          </ac:spMkLst>
        </pc:spChg>
        <pc:spChg chg="mod">
          <ac:chgData name="Fowers, Alyssa (af5ug)" userId="c3a37977-17ff-41a0-ad75-fd916179f175" providerId="ADAL" clId="{56D28C79-0B02-5E4B-9859-84480E9251A2}" dt="2019-06-27T20:19:20.206" v="1637" actId="207"/>
          <ac:spMkLst>
            <pc:docMk/>
            <pc:sldMk cId="3363743482" sldId="725"/>
            <ac:spMk id="49" creationId="{9961933B-6688-4A00-8A7D-41E9D4F90974}"/>
          </ac:spMkLst>
        </pc:spChg>
        <pc:spChg chg="mod">
          <ac:chgData name="Fowers, Alyssa (af5ug)" userId="c3a37977-17ff-41a0-ad75-fd916179f175" providerId="ADAL" clId="{56D28C79-0B02-5E4B-9859-84480E9251A2}" dt="2019-06-27T20:19:20.206" v="1637" actId="207"/>
          <ac:spMkLst>
            <pc:docMk/>
            <pc:sldMk cId="3363743482" sldId="725"/>
            <ac:spMk id="50" creationId="{586A555B-0455-4BB6-844F-E0DD7DF07181}"/>
          </ac:spMkLst>
        </pc:spChg>
        <pc:spChg chg="mod">
          <ac:chgData name="Fowers, Alyssa (af5ug)" userId="c3a37977-17ff-41a0-ad75-fd916179f175" providerId="ADAL" clId="{56D28C79-0B02-5E4B-9859-84480E9251A2}" dt="2019-06-27T20:19:20.206" v="1637" actId="207"/>
          <ac:spMkLst>
            <pc:docMk/>
            <pc:sldMk cId="3363743482" sldId="725"/>
            <ac:spMk id="51" creationId="{71897B86-C8A5-4828-9CEA-EF44D39347FC}"/>
          </ac:spMkLst>
        </pc:spChg>
        <pc:spChg chg="mod">
          <ac:chgData name="Fowers, Alyssa (af5ug)" userId="c3a37977-17ff-41a0-ad75-fd916179f175" providerId="ADAL" clId="{56D28C79-0B02-5E4B-9859-84480E9251A2}" dt="2019-06-27T20:19:20.206" v="1637" actId="207"/>
          <ac:spMkLst>
            <pc:docMk/>
            <pc:sldMk cId="3363743482" sldId="725"/>
            <ac:spMk id="52" creationId="{ECBAFC18-BF75-40A0-9288-3E93B91A0F61}"/>
          </ac:spMkLst>
        </pc:spChg>
        <pc:spChg chg="mod">
          <ac:chgData name="Fowers, Alyssa (af5ug)" userId="c3a37977-17ff-41a0-ad75-fd916179f175" providerId="ADAL" clId="{56D28C79-0B02-5E4B-9859-84480E9251A2}" dt="2019-06-27T20:19:20.206" v="1637" actId="207"/>
          <ac:spMkLst>
            <pc:docMk/>
            <pc:sldMk cId="3363743482" sldId="725"/>
            <ac:spMk id="53" creationId="{27F1A785-C833-4D98-BEEE-0986FFEA73ED}"/>
          </ac:spMkLst>
        </pc:spChg>
        <pc:spChg chg="mod">
          <ac:chgData name="Fowers, Alyssa (af5ug)" userId="c3a37977-17ff-41a0-ad75-fd916179f175" providerId="ADAL" clId="{56D28C79-0B02-5E4B-9859-84480E9251A2}" dt="2019-06-27T20:19:20.206" v="1637" actId="207"/>
          <ac:spMkLst>
            <pc:docMk/>
            <pc:sldMk cId="3363743482" sldId="725"/>
            <ac:spMk id="54" creationId="{D48F81BA-8034-4129-A549-FF9E5FEB2B6B}"/>
          </ac:spMkLst>
        </pc:spChg>
        <pc:spChg chg="mod">
          <ac:chgData name="Fowers, Alyssa (af5ug)" userId="c3a37977-17ff-41a0-ad75-fd916179f175" providerId="ADAL" clId="{56D28C79-0B02-5E4B-9859-84480E9251A2}" dt="2019-06-27T20:19:20.206" v="1637" actId="207"/>
          <ac:spMkLst>
            <pc:docMk/>
            <pc:sldMk cId="3363743482" sldId="725"/>
            <ac:spMk id="55" creationId="{DD90A5EA-FD8B-4B0D-933D-5663AB693479}"/>
          </ac:spMkLst>
        </pc:spChg>
        <pc:spChg chg="mod">
          <ac:chgData name="Fowers, Alyssa (af5ug)" userId="c3a37977-17ff-41a0-ad75-fd916179f175" providerId="ADAL" clId="{56D28C79-0B02-5E4B-9859-84480E9251A2}" dt="2019-06-27T20:19:20.206" v="1637" actId="207"/>
          <ac:spMkLst>
            <pc:docMk/>
            <pc:sldMk cId="3363743482" sldId="725"/>
            <ac:spMk id="57" creationId="{EDBC6EDE-002D-42BD-B839-C9B14927D994}"/>
          </ac:spMkLst>
        </pc:spChg>
        <pc:spChg chg="mod">
          <ac:chgData name="Fowers, Alyssa (af5ug)" userId="c3a37977-17ff-41a0-ad75-fd916179f175" providerId="ADAL" clId="{56D28C79-0B02-5E4B-9859-84480E9251A2}" dt="2019-06-27T20:19:20.206" v="1637" actId="207"/>
          <ac:spMkLst>
            <pc:docMk/>
            <pc:sldMk cId="3363743482" sldId="725"/>
            <ac:spMk id="58" creationId="{F0AAE752-15E7-43FD-A0C6-C64018C26EE2}"/>
          </ac:spMkLst>
        </pc:spChg>
        <pc:spChg chg="mod">
          <ac:chgData name="Fowers, Alyssa (af5ug)" userId="c3a37977-17ff-41a0-ad75-fd916179f175" providerId="ADAL" clId="{56D28C79-0B02-5E4B-9859-84480E9251A2}" dt="2019-06-27T20:19:20.206" v="1637" actId="207"/>
          <ac:spMkLst>
            <pc:docMk/>
            <pc:sldMk cId="3363743482" sldId="725"/>
            <ac:spMk id="59" creationId="{85017340-6865-4304-B3BD-ADA2DCCD092A}"/>
          </ac:spMkLst>
        </pc:spChg>
        <pc:spChg chg="mod">
          <ac:chgData name="Fowers, Alyssa (af5ug)" userId="c3a37977-17ff-41a0-ad75-fd916179f175" providerId="ADAL" clId="{56D28C79-0B02-5E4B-9859-84480E9251A2}" dt="2019-06-27T20:19:20.206" v="1637" actId="207"/>
          <ac:spMkLst>
            <pc:docMk/>
            <pc:sldMk cId="3363743482" sldId="725"/>
            <ac:spMk id="61" creationId="{7F58D1B8-F928-44C8-84A6-A6B3696BDF1C}"/>
          </ac:spMkLst>
        </pc:spChg>
        <pc:spChg chg="mod">
          <ac:chgData name="Fowers, Alyssa (af5ug)" userId="c3a37977-17ff-41a0-ad75-fd916179f175" providerId="ADAL" clId="{56D28C79-0B02-5E4B-9859-84480E9251A2}" dt="2019-06-27T20:19:20.206" v="1637" actId="207"/>
          <ac:spMkLst>
            <pc:docMk/>
            <pc:sldMk cId="3363743482" sldId="725"/>
            <ac:spMk id="62" creationId="{53A73CC9-6B15-4FEE-8CCC-7E67E586928A}"/>
          </ac:spMkLst>
        </pc:spChg>
        <pc:spChg chg="mod">
          <ac:chgData name="Fowers, Alyssa (af5ug)" userId="c3a37977-17ff-41a0-ad75-fd916179f175" providerId="ADAL" clId="{56D28C79-0B02-5E4B-9859-84480E9251A2}" dt="2019-06-27T20:19:20.206" v="1637" actId="207"/>
          <ac:spMkLst>
            <pc:docMk/>
            <pc:sldMk cId="3363743482" sldId="725"/>
            <ac:spMk id="63" creationId="{ACD11679-1D8C-485E-A5CF-F7A145A12185}"/>
          </ac:spMkLst>
        </pc:spChg>
        <pc:spChg chg="add del mod">
          <ac:chgData name="Fowers, Alyssa (af5ug)" userId="c3a37977-17ff-41a0-ad75-fd916179f175" providerId="ADAL" clId="{56D28C79-0B02-5E4B-9859-84480E9251A2}" dt="2019-06-27T20:20:37.633" v="1649" actId="478"/>
          <ac:spMkLst>
            <pc:docMk/>
            <pc:sldMk cId="3363743482" sldId="725"/>
            <ac:spMk id="65" creationId="{C45DDF5A-0F69-4C47-BA7F-3CB485CEEB50}"/>
          </ac:spMkLst>
        </pc:spChg>
        <pc:spChg chg="add mod">
          <ac:chgData name="Fowers, Alyssa (af5ug)" userId="c3a37977-17ff-41a0-ad75-fd916179f175" providerId="ADAL" clId="{56D28C79-0B02-5E4B-9859-84480E9251A2}" dt="2019-06-27T20:21:09.139" v="1663" actId="1035"/>
          <ac:spMkLst>
            <pc:docMk/>
            <pc:sldMk cId="3363743482" sldId="725"/>
            <ac:spMk id="76" creationId="{F700EA51-1501-AE47-BBF8-18D62615CC1F}"/>
          </ac:spMkLst>
        </pc:spChg>
        <pc:spChg chg="add del">
          <ac:chgData name="Fowers, Alyssa (af5ug)" userId="c3a37977-17ff-41a0-ad75-fd916179f175" providerId="ADAL" clId="{56D28C79-0B02-5E4B-9859-84480E9251A2}" dt="2019-06-27T20:20:44.978" v="1651" actId="478"/>
          <ac:spMkLst>
            <pc:docMk/>
            <pc:sldMk cId="3363743482" sldId="725"/>
            <ac:spMk id="77" creationId="{D6787055-91AB-474D-92DD-CAB8B1D904C5}"/>
          </ac:spMkLst>
        </pc:spChg>
        <pc:spChg chg="add">
          <ac:chgData name="Fowers, Alyssa (af5ug)" userId="c3a37977-17ff-41a0-ad75-fd916179f175" providerId="ADAL" clId="{56D28C79-0B02-5E4B-9859-84480E9251A2}" dt="2019-06-27T20:28:51.347" v="2040"/>
          <ac:spMkLst>
            <pc:docMk/>
            <pc:sldMk cId="3363743482" sldId="725"/>
            <ac:spMk id="80" creationId="{981B844D-D0F6-5D4E-97C4-03C061DD9808}"/>
          </ac:spMkLst>
        </pc:spChg>
        <pc:spChg chg="add">
          <ac:chgData name="Fowers, Alyssa (af5ug)" userId="c3a37977-17ff-41a0-ad75-fd916179f175" providerId="ADAL" clId="{56D28C79-0B02-5E4B-9859-84480E9251A2}" dt="2019-06-27T20:28:51.347" v="2040"/>
          <ac:spMkLst>
            <pc:docMk/>
            <pc:sldMk cId="3363743482" sldId="725"/>
            <ac:spMk id="81" creationId="{C395C281-EE14-004B-84DF-C7A55468E320}"/>
          </ac:spMkLst>
        </pc:spChg>
        <pc:spChg chg="mod">
          <ac:chgData name="Fowers, Alyssa (af5ug)" userId="c3a37977-17ff-41a0-ad75-fd916179f175" providerId="ADAL" clId="{56D28C79-0B02-5E4B-9859-84480E9251A2}" dt="2019-06-27T20:19:32.072" v="1640" actId="207"/>
          <ac:spMkLst>
            <pc:docMk/>
            <pc:sldMk cId="3363743482" sldId="725"/>
            <ac:spMk id="92" creationId="{E72E345A-1FA2-4878-AF95-78FB04F75E9B}"/>
          </ac:spMkLst>
        </pc:spChg>
        <pc:spChg chg="mod">
          <ac:chgData name="Fowers, Alyssa (af5ug)" userId="c3a37977-17ff-41a0-ad75-fd916179f175" providerId="ADAL" clId="{56D28C79-0B02-5E4B-9859-84480E9251A2}" dt="2019-06-27T20:19:32.072" v="1640" actId="207"/>
          <ac:spMkLst>
            <pc:docMk/>
            <pc:sldMk cId="3363743482" sldId="725"/>
            <ac:spMk id="93" creationId="{9C99D99D-5C09-4724-A229-9846729B895A}"/>
          </ac:spMkLst>
        </pc:spChg>
        <pc:spChg chg="mod">
          <ac:chgData name="Fowers, Alyssa (af5ug)" userId="c3a37977-17ff-41a0-ad75-fd916179f175" providerId="ADAL" clId="{56D28C79-0B02-5E4B-9859-84480E9251A2}" dt="2019-06-27T20:19:32.072" v="1640" actId="207"/>
          <ac:spMkLst>
            <pc:docMk/>
            <pc:sldMk cId="3363743482" sldId="725"/>
            <ac:spMk id="94" creationId="{D78D7E1D-D989-4B45-829A-0EBF62D0815B}"/>
          </ac:spMkLst>
        </pc:spChg>
        <pc:spChg chg="mod">
          <ac:chgData name="Fowers, Alyssa (af5ug)" userId="c3a37977-17ff-41a0-ad75-fd916179f175" providerId="ADAL" clId="{56D28C79-0B02-5E4B-9859-84480E9251A2}" dt="2019-06-27T20:19:32.072" v="1640" actId="207"/>
          <ac:spMkLst>
            <pc:docMk/>
            <pc:sldMk cId="3363743482" sldId="725"/>
            <ac:spMk id="95" creationId="{23428785-8709-4AB8-AD61-28CFD9078940}"/>
          </ac:spMkLst>
        </pc:spChg>
        <pc:spChg chg="mod">
          <ac:chgData name="Fowers, Alyssa (af5ug)" userId="c3a37977-17ff-41a0-ad75-fd916179f175" providerId="ADAL" clId="{56D28C79-0B02-5E4B-9859-84480E9251A2}" dt="2019-06-27T20:19:32.072" v="1640" actId="207"/>
          <ac:spMkLst>
            <pc:docMk/>
            <pc:sldMk cId="3363743482" sldId="725"/>
            <ac:spMk id="96" creationId="{1461E54B-87AA-4E97-B6D8-AE770E982665}"/>
          </ac:spMkLst>
        </pc:spChg>
        <pc:spChg chg="mod">
          <ac:chgData name="Fowers, Alyssa (af5ug)" userId="c3a37977-17ff-41a0-ad75-fd916179f175" providerId="ADAL" clId="{56D28C79-0B02-5E4B-9859-84480E9251A2}" dt="2019-06-27T20:19:32.072" v="1640" actId="207"/>
          <ac:spMkLst>
            <pc:docMk/>
            <pc:sldMk cId="3363743482" sldId="725"/>
            <ac:spMk id="97" creationId="{046BE38F-ABEA-4CA4-95B1-64AE2A64CCCA}"/>
          </ac:spMkLst>
        </pc:spChg>
        <pc:spChg chg="mod">
          <ac:chgData name="Fowers, Alyssa (af5ug)" userId="c3a37977-17ff-41a0-ad75-fd916179f175" providerId="ADAL" clId="{56D28C79-0B02-5E4B-9859-84480E9251A2}" dt="2019-06-27T20:19:32.072" v="1640" actId="207"/>
          <ac:spMkLst>
            <pc:docMk/>
            <pc:sldMk cId="3363743482" sldId="725"/>
            <ac:spMk id="98" creationId="{BADA6194-EFA9-4F97-B94D-C81497164DA5}"/>
          </ac:spMkLst>
        </pc:spChg>
        <pc:spChg chg="mod">
          <ac:chgData name="Fowers, Alyssa (af5ug)" userId="c3a37977-17ff-41a0-ad75-fd916179f175" providerId="ADAL" clId="{56D28C79-0B02-5E4B-9859-84480E9251A2}" dt="2019-06-27T20:19:32.072" v="1640" actId="207"/>
          <ac:spMkLst>
            <pc:docMk/>
            <pc:sldMk cId="3363743482" sldId="725"/>
            <ac:spMk id="99" creationId="{6567FE3B-5746-409C-ADE1-017D6FA1C817}"/>
          </ac:spMkLst>
        </pc:spChg>
        <pc:spChg chg="mod">
          <ac:chgData name="Fowers, Alyssa (af5ug)" userId="c3a37977-17ff-41a0-ad75-fd916179f175" providerId="ADAL" clId="{56D28C79-0B02-5E4B-9859-84480E9251A2}" dt="2019-06-27T20:19:32.072" v="1640" actId="207"/>
          <ac:spMkLst>
            <pc:docMk/>
            <pc:sldMk cId="3363743482" sldId="725"/>
            <ac:spMk id="100" creationId="{E87DE41B-735F-4F34-BBE9-41BDEB330C1E}"/>
          </ac:spMkLst>
        </pc:spChg>
        <pc:spChg chg="mod">
          <ac:chgData name="Fowers, Alyssa (af5ug)" userId="c3a37977-17ff-41a0-ad75-fd916179f175" providerId="ADAL" clId="{56D28C79-0B02-5E4B-9859-84480E9251A2}" dt="2019-06-27T20:19:32.072" v="1640" actId="207"/>
          <ac:spMkLst>
            <pc:docMk/>
            <pc:sldMk cId="3363743482" sldId="725"/>
            <ac:spMk id="101" creationId="{12445543-1649-4DA1-9CCA-6310A1554CC7}"/>
          </ac:spMkLst>
        </pc:spChg>
        <pc:picChg chg="del">
          <ac:chgData name="Fowers, Alyssa (af5ug)" userId="c3a37977-17ff-41a0-ad75-fd916179f175" providerId="ADAL" clId="{56D28C79-0B02-5E4B-9859-84480E9251A2}" dt="2019-06-27T20:28:47.899" v="2038" actId="478"/>
          <ac:picMkLst>
            <pc:docMk/>
            <pc:sldMk cId="3363743482" sldId="725"/>
            <ac:picMk id="11" creationId="{C8CE487E-8B2D-4E4F-BC78-B2E955167C5A}"/>
          </ac:picMkLst>
        </pc:picChg>
        <pc:picChg chg="del">
          <ac:chgData name="Fowers, Alyssa (af5ug)" userId="c3a37977-17ff-41a0-ad75-fd916179f175" providerId="ADAL" clId="{56D28C79-0B02-5E4B-9859-84480E9251A2}" dt="2019-06-27T20:28:50.225" v="2039" actId="478"/>
          <ac:picMkLst>
            <pc:docMk/>
            <pc:sldMk cId="3363743482" sldId="725"/>
            <ac:picMk id="14" creationId="{2C83F8F2-B375-0F4D-9BD2-37490D121A55}"/>
          </ac:picMkLst>
        </pc:picChg>
        <pc:picChg chg="add">
          <ac:chgData name="Fowers, Alyssa (af5ug)" userId="c3a37977-17ff-41a0-ad75-fd916179f175" providerId="ADAL" clId="{56D28C79-0B02-5E4B-9859-84480E9251A2}" dt="2019-06-27T20:28:51.347" v="2040"/>
          <ac:picMkLst>
            <pc:docMk/>
            <pc:sldMk cId="3363743482" sldId="725"/>
            <ac:picMk id="78" creationId="{902F22E1-4887-084D-8842-75DC58AC892A}"/>
          </ac:picMkLst>
        </pc:picChg>
        <pc:picChg chg="add">
          <ac:chgData name="Fowers, Alyssa (af5ug)" userId="c3a37977-17ff-41a0-ad75-fd916179f175" providerId="ADAL" clId="{56D28C79-0B02-5E4B-9859-84480E9251A2}" dt="2019-06-27T20:28:51.347" v="2040"/>
          <ac:picMkLst>
            <pc:docMk/>
            <pc:sldMk cId="3363743482" sldId="725"/>
            <ac:picMk id="79" creationId="{262315E6-9B3D-304F-9EA8-2C7FFC55CF8E}"/>
          </ac:picMkLst>
        </pc:picChg>
      </pc:sldChg>
      <pc:sldChg chg="addSp delSp modSp">
        <pc:chgData name="Fowers, Alyssa (af5ug)" userId="c3a37977-17ff-41a0-ad75-fd916179f175" providerId="ADAL" clId="{56D28C79-0B02-5E4B-9859-84480E9251A2}" dt="2019-06-27T20:28:13.861" v="2037" actId="20577"/>
        <pc:sldMkLst>
          <pc:docMk/>
          <pc:sldMk cId="3683913567" sldId="728"/>
        </pc:sldMkLst>
        <pc:spChg chg="mod">
          <ac:chgData name="Fowers, Alyssa (af5ug)" userId="c3a37977-17ff-41a0-ad75-fd916179f175" providerId="ADAL" clId="{56D28C79-0B02-5E4B-9859-84480E9251A2}" dt="2019-06-27T20:24:12.700" v="1876" actId="1076"/>
          <ac:spMkLst>
            <pc:docMk/>
            <pc:sldMk cId="3683913567" sldId="728"/>
            <ac:spMk id="3" creationId="{E884EA6A-30A1-4F2D-A1C4-CDF8B0DBA94D}"/>
          </ac:spMkLst>
        </pc:spChg>
        <pc:spChg chg="add del mod">
          <ac:chgData name="Fowers, Alyssa (af5ug)" userId="c3a37977-17ff-41a0-ad75-fd916179f175" providerId="ADAL" clId="{56D28C79-0B02-5E4B-9859-84480E9251A2}" dt="2019-06-27T20:22:53.332" v="1849" actId="478"/>
          <ac:spMkLst>
            <pc:docMk/>
            <pc:sldMk cId="3683913567" sldId="728"/>
            <ac:spMk id="4" creationId="{566F9DED-775A-D147-A8F4-87F6AEBA632F}"/>
          </ac:spMkLst>
        </pc:spChg>
        <pc:spChg chg="add del mod">
          <ac:chgData name="Fowers, Alyssa (af5ug)" userId="c3a37977-17ff-41a0-ad75-fd916179f175" providerId="ADAL" clId="{56D28C79-0B02-5E4B-9859-84480E9251A2}" dt="2019-06-27T20:23:10.827" v="1853" actId="478"/>
          <ac:spMkLst>
            <pc:docMk/>
            <pc:sldMk cId="3683913567" sldId="728"/>
            <ac:spMk id="5" creationId="{A4825EB9-4C1B-0E49-8F97-39E14D901FE1}"/>
          </ac:spMkLst>
        </pc:spChg>
        <pc:spChg chg="del">
          <ac:chgData name="Fowers, Alyssa (af5ug)" userId="c3a37977-17ff-41a0-ad75-fd916179f175" providerId="ADAL" clId="{56D28C79-0B02-5E4B-9859-84480E9251A2}" dt="2019-06-27T20:22:50.040" v="1848" actId="478"/>
          <ac:spMkLst>
            <pc:docMk/>
            <pc:sldMk cId="3683913567" sldId="728"/>
            <ac:spMk id="7" creationId="{272FA223-82D2-4FE6-97CF-4B0849B5F095}"/>
          </ac:spMkLst>
        </pc:spChg>
        <pc:spChg chg="mod">
          <ac:chgData name="Fowers, Alyssa (af5ug)" userId="c3a37977-17ff-41a0-ad75-fd916179f175" providerId="ADAL" clId="{56D28C79-0B02-5E4B-9859-84480E9251A2}" dt="2019-06-27T20:26:25.029" v="1957" actId="1076"/>
          <ac:spMkLst>
            <pc:docMk/>
            <pc:sldMk cId="3683913567" sldId="728"/>
            <ac:spMk id="8" creationId="{67E7BF71-9C96-0241-8414-346C7BF6298A}"/>
          </ac:spMkLst>
        </pc:spChg>
        <pc:spChg chg="add del mod">
          <ac:chgData name="Fowers, Alyssa (af5ug)" userId="c3a37977-17ff-41a0-ad75-fd916179f175" providerId="ADAL" clId="{56D28C79-0B02-5E4B-9859-84480E9251A2}" dt="2019-06-27T20:23:16.227" v="1855" actId="478"/>
          <ac:spMkLst>
            <pc:docMk/>
            <pc:sldMk cId="3683913567" sldId="728"/>
            <ac:spMk id="9" creationId="{1953BE28-2D11-DA45-985B-7F8EDA33E6AA}"/>
          </ac:spMkLst>
        </pc:spChg>
        <pc:spChg chg="add del mod">
          <ac:chgData name="Fowers, Alyssa (af5ug)" userId="c3a37977-17ff-41a0-ad75-fd916179f175" providerId="ADAL" clId="{56D28C79-0B02-5E4B-9859-84480E9251A2}" dt="2019-06-27T20:23:13.660" v="1854" actId="478"/>
          <ac:spMkLst>
            <pc:docMk/>
            <pc:sldMk cId="3683913567" sldId="728"/>
            <ac:spMk id="10" creationId="{40241523-158B-8C41-A0EF-283DCEC982AE}"/>
          </ac:spMkLst>
        </pc:spChg>
        <pc:spChg chg="mod">
          <ac:chgData name="Fowers, Alyssa (af5ug)" userId="c3a37977-17ff-41a0-ad75-fd916179f175" providerId="ADAL" clId="{56D28C79-0B02-5E4B-9859-84480E9251A2}" dt="2019-06-27T20:26:25.029" v="1957" actId="1076"/>
          <ac:spMkLst>
            <pc:docMk/>
            <pc:sldMk cId="3683913567" sldId="728"/>
            <ac:spMk id="17" creationId="{19E0DFC3-FF8A-B94A-972F-1D7E171D5247}"/>
          </ac:spMkLst>
        </pc:spChg>
        <pc:spChg chg="add del mod">
          <ac:chgData name="Fowers, Alyssa (af5ug)" userId="c3a37977-17ff-41a0-ad75-fd916179f175" providerId="ADAL" clId="{56D28C79-0B02-5E4B-9859-84480E9251A2}" dt="2019-06-27T20:24:17.249" v="1882" actId="767"/>
          <ac:spMkLst>
            <pc:docMk/>
            <pc:sldMk cId="3683913567" sldId="728"/>
            <ac:spMk id="18" creationId="{50AB6A3A-41D1-014F-B680-1185CB3695E8}"/>
          </ac:spMkLst>
        </pc:spChg>
        <pc:spChg chg="mod">
          <ac:chgData name="Fowers, Alyssa (af5ug)" userId="c3a37977-17ff-41a0-ad75-fd916179f175" providerId="ADAL" clId="{56D28C79-0B02-5E4B-9859-84480E9251A2}" dt="2019-06-27T20:26:25.029" v="1957" actId="1076"/>
          <ac:spMkLst>
            <pc:docMk/>
            <pc:sldMk cId="3683913567" sldId="728"/>
            <ac:spMk id="19" creationId="{2ACB09BC-EFB5-7E46-B3F2-B8EA074DAB95}"/>
          </ac:spMkLst>
        </pc:spChg>
        <pc:spChg chg="add del mod">
          <ac:chgData name="Fowers, Alyssa (af5ug)" userId="c3a37977-17ff-41a0-ad75-fd916179f175" providerId="ADAL" clId="{56D28C79-0B02-5E4B-9859-84480E9251A2}" dt="2019-06-27T20:25:23.336" v="1936" actId="767"/>
          <ac:spMkLst>
            <pc:docMk/>
            <pc:sldMk cId="3683913567" sldId="728"/>
            <ac:spMk id="20" creationId="{F3D83A4A-6D98-D64E-B80C-0FEED57E89D0}"/>
          </ac:spMkLst>
        </pc:spChg>
        <pc:spChg chg="mod">
          <ac:chgData name="Fowers, Alyssa (af5ug)" userId="c3a37977-17ff-41a0-ad75-fd916179f175" providerId="ADAL" clId="{56D28C79-0B02-5E4B-9859-84480E9251A2}" dt="2019-06-27T20:26:25.029" v="1957" actId="1076"/>
          <ac:spMkLst>
            <pc:docMk/>
            <pc:sldMk cId="3683913567" sldId="728"/>
            <ac:spMk id="21" creationId="{3788BA05-904B-0A46-9693-986C524ABA9D}"/>
          </ac:spMkLst>
        </pc:spChg>
        <pc:spChg chg="mod">
          <ac:chgData name="Fowers, Alyssa (af5ug)" userId="c3a37977-17ff-41a0-ad75-fd916179f175" providerId="ADAL" clId="{56D28C79-0B02-5E4B-9859-84480E9251A2}" dt="2019-06-27T20:26:25.029" v="1957" actId="1076"/>
          <ac:spMkLst>
            <pc:docMk/>
            <pc:sldMk cId="3683913567" sldId="728"/>
            <ac:spMk id="22" creationId="{58981BF7-196B-4C4B-A38F-3BDEBCC659D6}"/>
          </ac:spMkLst>
        </pc:spChg>
        <pc:spChg chg="mod">
          <ac:chgData name="Fowers, Alyssa (af5ug)" userId="c3a37977-17ff-41a0-ad75-fd916179f175" providerId="ADAL" clId="{56D28C79-0B02-5E4B-9859-84480E9251A2}" dt="2019-06-27T20:26:26.190" v="1958" actId="1076"/>
          <ac:spMkLst>
            <pc:docMk/>
            <pc:sldMk cId="3683913567" sldId="728"/>
            <ac:spMk id="23" creationId="{4B224DF7-7972-1D45-95A4-4F43EDD18F8B}"/>
          </ac:spMkLst>
        </pc:spChg>
        <pc:spChg chg="mod">
          <ac:chgData name="Fowers, Alyssa (af5ug)" userId="c3a37977-17ff-41a0-ad75-fd916179f175" providerId="ADAL" clId="{56D28C79-0B02-5E4B-9859-84480E9251A2}" dt="2019-06-27T20:26:26.190" v="1958" actId="1076"/>
          <ac:spMkLst>
            <pc:docMk/>
            <pc:sldMk cId="3683913567" sldId="728"/>
            <ac:spMk id="24" creationId="{F6F92CB8-E361-D644-B466-1F7DD41F3F9C}"/>
          </ac:spMkLst>
        </pc:spChg>
        <pc:spChg chg="mod">
          <ac:chgData name="Fowers, Alyssa (af5ug)" userId="c3a37977-17ff-41a0-ad75-fd916179f175" providerId="ADAL" clId="{56D28C79-0B02-5E4B-9859-84480E9251A2}" dt="2019-06-27T20:26:26.190" v="1958" actId="1076"/>
          <ac:spMkLst>
            <pc:docMk/>
            <pc:sldMk cId="3683913567" sldId="728"/>
            <ac:spMk id="25" creationId="{DF65DC37-CE45-EE40-9F8F-E2224D7242E2}"/>
          </ac:spMkLst>
        </pc:spChg>
        <pc:spChg chg="mod">
          <ac:chgData name="Fowers, Alyssa (af5ug)" userId="c3a37977-17ff-41a0-ad75-fd916179f175" providerId="ADAL" clId="{56D28C79-0B02-5E4B-9859-84480E9251A2}" dt="2019-06-27T20:26:26.190" v="1958" actId="1076"/>
          <ac:spMkLst>
            <pc:docMk/>
            <pc:sldMk cId="3683913567" sldId="728"/>
            <ac:spMk id="26" creationId="{013FB819-CAE4-D543-8355-18896DFCB346}"/>
          </ac:spMkLst>
        </pc:spChg>
        <pc:spChg chg="mod">
          <ac:chgData name="Fowers, Alyssa (af5ug)" userId="c3a37977-17ff-41a0-ad75-fd916179f175" providerId="ADAL" clId="{56D28C79-0B02-5E4B-9859-84480E9251A2}" dt="2019-06-27T20:26:26.190" v="1958" actId="1076"/>
          <ac:spMkLst>
            <pc:docMk/>
            <pc:sldMk cId="3683913567" sldId="728"/>
            <ac:spMk id="27" creationId="{A700564C-EB0F-FD4C-843A-2D2A97B3E620}"/>
          </ac:spMkLst>
        </pc:spChg>
        <pc:spChg chg="mod">
          <ac:chgData name="Fowers, Alyssa (af5ug)" userId="c3a37977-17ff-41a0-ad75-fd916179f175" providerId="ADAL" clId="{56D28C79-0B02-5E4B-9859-84480E9251A2}" dt="2019-06-27T20:26:26.190" v="1958" actId="1076"/>
          <ac:spMkLst>
            <pc:docMk/>
            <pc:sldMk cId="3683913567" sldId="728"/>
            <ac:spMk id="28" creationId="{D2211CE7-D215-084D-A822-DDADEB572F25}"/>
          </ac:spMkLst>
        </pc:spChg>
        <pc:spChg chg="mod">
          <ac:chgData name="Fowers, Alyssa (af5ug)" userId="c3a37977-17ff-41a0-ad75-fd916179f175" providerId="ADAL" clId="{56D28C79-0B02-5E4B-9859-84480E9251A2}" dt="2019-06-27T20:26:26.190" v="1958" actId="1076"/>
          <ac:spMkLst>
            <pc:docMk/>
            <pc:sldMk cId="3683913567" sldId="728"/>
            <ac:spMk id="29" creationId="{A0C0187E-17F0-544C-9CD1-4A44CCA13880}"/>
          </ac:spMkLst>
        </pc:spChg>
        <pc:spChg chg="mod">
          <ac:chgData name="Fowers, Alyssa (af5ug)" userId="c3a37977-17ff-41a0-ad75-fd916179f175" providerId="ADAL" clId="{56D28C79-0B02-5E4B-9859-84480E9251A2}" dt="2019-06-27T20:26:26.190" v="1958" actId="1076"/>
          <ac:spMkLst>
            <pc:docMk/>
            <pc:sldMk cId="3683913567" sldId="728"/>
            <ac:spMk id="30" creationId="{F548F755-818B-3B42-AF90-1B7E9024455F}"/>
          </ac:spMkLst>
        </pc:spChg>
        <pc:spChg chg="mod">
          <ac:chgData name="Fowers, Alyssa (af5ug)" userId="c3a37977-17ff-41a0-ad75-fd916179f175" providerId="ADAL" clId="{56D28C79-0B02-5E4B-9859-84480E9251A2}" dt="2019-06-27T20:26:26.190" v="1958" actId="1076"/>
          <ac:spMkLst>
            <pc:docMk/>
            <pc:sldMk cId="3683913567" sldId="728"/>
            <ac:spMk id="31" creationId="{AB21C004-F758-FA45-805E-8000F5860658}"/>
          </ac:spMkLst>
        </pc:spChg>
        <pc:spChg chg="mod">
          <ac:chgData name="Fowers, Alyssa (af5ug)" userId="c3a37977-17ff-41a0-ad75-fd916179f175" providerId="ADAL" clId="{56D28C79-0B02-5E4B-9859-84480E9251A2}" dt="2019-06-27T20:26:26.190" v="1958" actId="1076"/>
          <ac:spMkLst>
            <pc:docMk/>
            <pc:sldMk cId="3683913567" sldId="728"/>
            <ac:spMk id="32" creationId="{4AC42DD5-B3C2-48E1-B9A9-72A7712F8D1F}"/>
          </ac:spMkLst>
        </pc:spChg>
        <pc:spChg chg="mod">
          <ac:chgData name="Fowers, Alyssa (af5ug)" userId="c3a37977-17ff-41a0-ad75-fd916179f175" providerId="ADAL" clId="{56D28C79-0B02-5E4B-9859-84480E9251A2}" dt="2019-06-27T20:26:26.190" v="1958" actId="1076"/>
          <ac:spMkLst>
            <pc:docMk/>
            <pc:sldMk cId="3683913567" sldId="728"/>
            <ac:spMk id="33" creationId="{6D6824BF-A2F9-B44D-8A4F-B8BAAF054D51}"/>
          </ac:spMkLst>
        </pc:spChg>
        <pc:spChg chg="mod">
          <ac:chgData name="Fowers, Alyssa (af5ug)" userId="c3a37977-17ff-41a0-ad75-fd916179f175" providerId="ADAL" clId="{56D28C79-0B02-5E4B-9859-84480E9251A2}" dt="2019-06-27T20:26:26.190" v="1958" actId="1076"/>
          <ac:spMkLst>
            <pc:docMk/>
            <pc:sldMk cId="3683913567" sldId="728"/>
            <ac:spMk id="34" creationId="{C95BEC80-0108-4B10-9ABE-10831E94F567}"/>
          </ac:spMkLst>
        </pc:spChg>
        <pc:spChg chg="mod">
          <ac:chgData name="Fowers, Alyssa (af5ug)" userId="c3a37977-17ff-41a0-ad75-fd916179f175" providerId="ADAL" clId="{56D28C79-0B02-5E4B-9859-84480E9251A2}" dt="2019-06-27T20:26:26.190" v="1958" actId="1076"/>
          <ac:spMkLst>
            <pc:docMk/>
            <pc:sldMk cId="3683913567" sldId="728"/>
            <ac:spMk id="35" creationId="{D6F0A470-733C-476D-854C-ACB7F12F563F}"/>
          </ac:spMkLst>
        </pc:spChg>
        <pc:spChg chg="mod">
          <ac:chgData name="Fowers, Alyssa (af5ug)" userId="c3a37977-17ff-41a0-ad75-fd916179f175" providerId="ADAL" clId="{56D28C79-0B02-5E4B-9859-84480E9251A2}" dt="2019-06-27T20:26:26.190" v="1958" actId="1076"/>
          <ac:spMkLst>
            <pc:docMk/>
            <pc:sldMk cId="3683913567" sldId="728"/>
            <ac:spMk id="36" creationId="{DA6DE032-86CB-1D48-98E2-5881347FB7B9}"/>
          </ac:spMkLst>
        </pc:spChg>
        <pc:spChg chg="mod">
          <ac:chgData name="Fowers, Alyssa (af5ug)" userId="c3a37977-17ff-41a0-ad75-fd916179f175" providerId="ADAL" clId="{56D28C79-0B02-5E4B-9859-84480E9251A2}" dt="2019-06-27T20:26:26.190" v="1958" actId="1076"/>
          <ac:spMkLst>
            <pc:docMk/>
            <pc:sldMk cId="3683913567" sldId="728"/>
            <ac:spMk id="37" creationId="{E6733BDA-D283-184B-A73B-1DB3114C0079}"/>
          </ac:spMkLst>
        </pc:spChg>
        <pc:spChg chg="mod">
          <ac:chgData name="Fowers, Alyssa (af5ug)" userId="c3a37977-17ff-41a0-ad75-fd916179f175" providerId="ADAL" clId="{56D28C79-0B02-5E4B-9859-84480E9251A2}" dt="2019-06-27T20:26:26.190" v="1958" actId="1076"/>
          <ac:spMkLst>
            <pc:docMk/>
            <pc:sldMk cId="3683913567" sldId="728"/>
            <ac:spMk id="38" creationId="{3E834B4E-A2DE-D54E-B701-0A9AF06843FC}"/>
          </ac:spMkLst>
        </pc:spChg>
        <pc:spChg chg="mod">
          <ac:chgData name="Fowers, Alyssa (af5ug)" userId="c3a37977-17ff-41a0-ad75-fd916179f175" providerId="ADAL" clId="{56D28C79-0B02-5E4B-9859-84480E9251A2}" dt="2019-06-27T20:26:26.190" v="1958" actId="1076"/>
          <ac:spMkLst>
            <pc:docMk/>
            <pc:sldMk cId="3683913567" sldId="728"/>
            <ac:spMk id="39" creationId="{A7548E7A-8E3D-294A-AC5D-DCDE992B65BB}"/>
          </ac:spMkLst>
        </pc:spChg>
        <pc:spChg chg="mod">
          <ac:chgData name="Fowers, Alyssa (af5ug)" userId="c3a37977-17ff-41a0-ad75-fd916179f175" providerId="ADAL" clId="{56D28C79-0B02-5E4B-9859-84480E9251A2}" dt="2019-06-27T20:26:26.190" v="1958" actId="1076"/>
          <ac:spMkLst>
            <pc:docMk/>
            <pc:sldMk cId="3683913567" sldId="728"/>
            <ac:spMk id="40" creationId="{6C41FEFE-7038-409B-AF78-431C467426F5}"/>
          </ac:spMkLst>
        </pc:spChg>
        <pc:spChg chg="mod">
          <ac:chgData name="Fowers, Alyssa (af5ug)" userId="c3a37977-17ff-41a0-ad75-fd916179f175" providerId="ADAL" clId="{56D28C79-0B02-5E4B-9859-84480E9251A2}" dt="2019-06-27T20:26:26.190" v="1958" actId="1076"/>
          <ac:spMkLst>
            <pc:docMk/>
            <pc:sldMk cId="3683913567" sldId="728"/>
            <ac:spMk id="41" creationId="{19FF912F-A956-4C41-9FDB-4B24923BDD9B}"/>
          </ac:spMkLst>
        </pc:spChg>
        <pc:spChg chg="mod">
          <ac:chgData name="Fowers, Alyssa (af5ug)" userId="c3a37977-17ff-41a0-ad75-fd916179f175" providerId="ADAL" clId="{56D28C79-0B02-5E4B-9859-84480E9251A2}" dt="2019-06-27T20:26:26.190" v="1958" actId="1076"/>
          <ac:spMkLst>
            <pc:docMk/>
            <pc:sldMk cId="3683913567" sldId="728"/>
            <ac:spMk id="42" creationId="{19FF73AB-6390-44D6-A7D7-F329830C9151}"/>
          </ac:spMkLst>
        </pc:spChg>
        <pc:spChg chg="mod">
          <ac:chgData name="Fowers, Alyssa (af5ug)" userId="c3a37977-17ff-41a0-ad75-fd916179f175" providerId="ADAL" clId="{56D28C79-0B02-5E4B-9859-84480E9251A2}" dt="2019-06-27T20:26:26.190" v="1958" actId="1076"/>
          <ac:spMkLst>
            <pc:docMk/>
            <pc:sldMk cId="3683913567" sldId="728"/>
            <ac:spMk id="43" creationId="{93C5275A-EDED-469B-98FC-AECBDE0AD801}"/>
          </ac:spMkLst>
        </pc:spChg>
        <pc:spChg chg="mod">
          <ac:chgData name="Fowers, Alyssa (af5ug)" userId="c3a37977-17ff-41a0-ad75-fd916179f175" providerId="ADAL" clId="{56D28C79-0B02-5E4B-9859-84480E9251A2}" dt="2019-06-27T20:26:26.190" v="1958" actId="1076"/>
          <ac:spMkLst>
            <pc:docMk/>
            <pc:sldMk cId="3683913567" sldId="728"/>
            <ac:spMk id="44" creationId="{2ADD4F35-755C-4CE6-9510-3526026E45FC}"/>
          </ac:spMkLst>
        </pc:spChg>
        <pc:spChg chg="mod">
          <ac:chgData name="Fowers, Alyssa (af5ug)" userId="c3a37977-17ff-41a0-ad75-fd916179f175" providerId="ADAL" clId="{56D28C79-0B02-5E4B-9859-84480E9251A2}" dt="2019-06-27T20:26:26.190" v="1958" actId="1076"/>
          <ac:spMkLst>
            <pc:docMk/>
            <pc:sldMk cId="3683913567" sldId="728"/>
            <ac:spMk id="45" creationId="{BA6D6A9F-256F-47B3-BDB4-4A7DBACB662F}"/>
          </ac:spMkLst>
        </pc:spChg>
        <pc:spChg chg="mod">
          <ac:chgData name="Fowers, Alyssa (af5ug)" userId="c3a37977-17ff-41a0-ad75-fd916179f175" providerId="ADAL" clId="{56D28C79-0B02-5E4B-9859-84480E9251A2}" dt="2019-06-27T20:26:26.190" v="1958" actId="1076"/>
          <ac:spMkLst>
            <pc:docMk/>
            <pc:sldMk cId="3683913567" sldId="728"/>
            <ac:spMk id="46" creationId="{491F5E4B-7E47-4B3B-88FC-4918E6F7F47D}"/>
          </ac:spMkLst>
        </pc:spChg>
        <pc:spChg chg="mod">
          <ac:chgData name="Fowers, Alyssa (af5ug)" userId="c3a37977-17ff-41a0-ad75-fd916179f175" providerId="ADAL" clId="{56D28C79-0B02-5E4B-9859-84480E9251A2}" dt="2019-06-27T20:26:26.190" v="1958" actId="1076"/>
          <ac:spMkLst>
            <pc:docMk/>
            <pc:sldMk cId="3683913567" sldId="728"/>
            <ac:spMk id="47" creationId="{3FF8649E-8B93-4F61-ACBD-F383BAEAE6CA}"/>
          </ac:spMkLst>
        </pc:spChg>
        <pc:spChg chg="mod">
          <ac:chgData name="Fowers, Alyssa (af5ug)" userId="c3a37977-17ff-41a0-ad75-fd916179f175" providerId="ADAL" clId="{56D28C79-0B02-5E4B-9859-84480E9251A2}" dt="2019-06-27T20:26:26.190" v="1958" actId="1076"/>
          <ac:spMkLst>
            <pc:docMk/>
            <pc:sldMk cId="3683913567" sldId="728"/>
            <ac:spMk id="48" creationId="{4BF9CE7B-39E3-42D2-BD2B-F1645EAE7B1E}"/>
          </ac:spMkLst>
        </pc:spChg>
        <pc:spChg chg="mod">
          <ac:chgData name="Fowers, Alyssa (af5ug)" userId="c3a37977-17ff-41a0-ad75-fd916179f175" providerId="ADAL" clId="{56D28C79-0B02-5E4B-9859-84480E9251A2}" dt="2019-06-27T20:26:26.190" v="1958" actId="1076"/>
          <ac:spMkLst>
            <pc:docMk/>
            <pc:sldMk cId="3683913567" sldId="728"/>
            <ac:spMk id="49" creationId="{9961933B-6688-4A00-8A7D-41E9D4F90974}"/>
          </ac:spMkLst>
        </pc:spChg>
        <pc:spChg chg="mod">
          <ac:chgData name="Fowers, Alyssa (af5ug)" userId="c3a37977-17ff-41a0-ad75-fd916179f175" providerId="ADAL" clId="{56D28C79-0B02-5E4B-9859-84480E9251A2}" dt="2019-06-27T20:26:26.190" v="1958" actId="1076"/>
          <ac:spMkLst>
            <pc:docMk/>
            <pc:sldMk cId="3683913567" sldId="728"/>
            <ac:spMk id="50" creationId="{586A555B-0455-4BB6-844F-E0DD7DF07181}"/>
          </ac:spMkLst>
        </pc:spChg>
        <pc:spChg chg="mod">
          <ac:chgData name="Fowers, Alyssa (af5ug)" userId="c3a37977-17ff-41a0-ad75-fd916179f175" providerId="ADAL" clId="{56D28C79-0B02-5E4B-9859-84480E9251A2}" dt="2019-06-27T20:26:26.190" v="1958" actId="1076"/>
          <ac:spMkLst>
            <pc:docMk/>
            <pc:sldMk cId="3683913567" sldId="728"/>
            <ac:spMk id="51" creationId="{71897B86-C8A5-4828-9CEA-EF44D39347FC}"/>
          </ac:spMkLst>
        </pc:spChg>
        <pc:spChg chg="mod">
          <ac:chgData name="Fowers, Alyssa (af5ug)" userId="c3a37977-17ff-41a0-ad75-fd916179f175" providerId="ADAL" clId="{56D28C79-0B02-5E4B-9859-84480E9251A2}" dt="2019-06-27T20:26:26.190" v="1958" actId="1076"/>
          <ac:spMkLst>
            <pc:docMk/>
            <pc:sldMk cId="3683913567" sldId="728"/>
            <ac:spMk id="52" creationId="{ECBAFC18-BF75-40A0-9288-3E93B91A0F61}"/>
          </ac:spMkLst>
        </pc:spChg>
        <pc:spChg chg="mod">
          <ac:chgData name="Fowers, Alyssa (af5ug)" userId="c3a37977-17ff-41a0-ad75-fd916179f175" providerId="ADAL" clId="{56D28C79-0B02-5E4B-9859-84480E9251A2}" dt="2019-06-27T20:26:26.190" v="1958" actId="1076"/>
          <ac:spMkLst>
            <pc:docMk/>
            <pc:sldMk cId="3683913567" sldId="728"/>
            <ac:spMk id="53" creationId="{27F1A785-C833-4D98-BEEE-0986FFEA73ED}"/>
          </ac:spMkLst>
        </pc:spChg>
        <pc:spChg chg="mod">
          <ac:chgData name="Fowers, Alyssa (af5ug)" userId="c3a37977-17ff-41a0-ad75-fd916179f175" providerId="ADAL" clId="{56D28C79-0B02-5E4B-9859-84480E9251A2}" dt="2019-06-27T20:26:26.190" v="1958" actId="1076"/>
          <ac:spMkLst>
            <pc:docMk/>
            <pc:sldMk cId="3683913567" sldId="728"/>
            <ac:spMk id="54" creationId="{D48F81BA-8034-4129-A549-FF9E5FEB2B6B}"/>
          </ac:spMkLst>
        </pc:spChg>
        <pc:spChg chg="mod">
          <ac:chgData name="Fowers, Alyssa (af5ug)" userId="c3a37977-17ff-41a0-ad75-fd916179f175" providerId="ADAL" clId="{56D28C79-0B02-5E4B-9859-84480E9251A2}" dt="2019-06-27T20:26:26.190" v="1958" actId="1076"/>
          <ac:spMkLst>
            <pc:docMk/>
            <pc:sldMk cId="3683913567" sldId="728"/>
            <ac:spMk id="55" creationId="{DD90A5EA-FD8B-4B0D-933D-5663AB693479}"/>
          </ac:spMkLst>
        </pc:spChg>
        <pc:spChg chg="mod">
          <ac:chgData name="Fowers, Alyssa (af5ug)" userId="c3a37977-17ff-41a0-ad75-fd916179f175" providerId="ADAL" clId="{56D28C79-0B02-5E4B-9859-84480E9251A2}" dt="2019-06-27T20:26:26.190" v="1958" actId="1076"/>
          <ac:spMkLst>
            <pc:docMk/>
            <pc:sldMk cId="3683913567" sldId="728"/>
            <ac:spMk id="56" creationId="{85534585-E92B-406D-A23E-659BCEE4C79B}"/>
          </ac:spMkLst>
        </pc:spChg>
        <pc:spChg chg="mod">
          <ac:chgData name="Fowers, Alyssa (af5ug)" userId="c3a37977-17ff-41a0-ad75-fd916179f175" providerId="ADAL" clId="{56D28C79-0B02-5E4B-9859-84480E9251A2}" dt="2019-06-27T20:26:26.190" v="1958" actId="1076"/>
          <ac:spMkLst>
            <pc:docMk/>
            <pc:sldMk cId="3683913567" sldId="728"/>
            <ac:spMk id="57" creationId="{EDBC6EDE-002D-42BD-B839-C9B14927D994}"/>
          </ac:spMkLst>
        </pc:spChg>
        <pc:spChg chg="mod">
          <ac:chgData name="Fowers, Alyssa (af5ug)" userId="c3a37977-17ff-41a0-ad75-fd916179f175" providerId="ADAL" clId="{56D28C79-0B02-5E4B-9859-84480E9251A2}" dt="2019-06-27T20:26:26.190" v="1958" actId="1076"/>
          <ac:spMkLst>
            <pc:docMk/>
            <pc:sldMk cId="3683913567" sldId="728"/>
            <ac:spMk id="58" creationId="{F0AAE752-15E7-43FD-A0C6-C64018C26EE2}"/>
          </ac:spMkLst>
        </pc:spChg>
        <pc:spChg chg="mod">
          <ac:chgData name="Fowers, Alyssa (af5ug)" userId="c3a37977-17ff-41a0-ad75-fd916179f175" providerId="ADAL" clId="{56D28C79-0B02-5E4B-9859-84480E9251A2}" dt="2019-06-27T20:26:26.190" v="1958" actId="1076"/>
          <ac:spMkLst>
            <pc:docMk/>
            <pc:sldMk cId="3683913567" sldId="728"/>
            <ac:spMk id="59" creationId="{85017340-6865-4304-B3BD-ADA2DCCD092A}"/>
          </ac:spMkLst>
        </pc:spChg>
        <pc:spChg chg="mod">
          <ac:chgData name="Fowers, Alyssa (af5ug)" userId="c3a37977-17ff-41a0-ad75-fd916179f175" providerId="ADAL" clId="{56D28C79-0B02-5E4B-9859-84480E9251A2}" dt="2019-06-27T20:26:26.190" v="1958" actId="1076"/>
          <ac:spMkLst>
            <pc:docMk/>
            <pc:sldMk cId="3683913567" sldId="728"/>
            <ac:spMk id="60" creationId="{957FA049-24FF-4BC1-A238-CD7B808979C7}"/>
          </ac:spMkLst>
        </pc:spChg>
        <pc:spChg chg="mod">
          <ac:chgData name="Fowers, Alyssa (af5ug)" userId="c3a37977-17ff-41a0-ad75-fd916179f175" providerId="ADAL" clId="{56D28C79-0B02-5E4B-9859-84480E9251A2}" dt="2019-06-27T20:26:26.190" v="1958" actId="1076"/>
          <ac:spMkLst>
            <pc:docMk/>
            <pc:sldMk cId="3683913567" sldId="728"/>
            <ac:spMk id="61" creationId="{7F58D1B8-F928-44C8-84A6-A6B3696BDF1C}"/>
          </ac:spMkLst>
        </pc:spChg>
        <pc:spChg chg="mod">
          <ac:chgData name="Fowers, Alyssa (af5ug)" userId="c3a37977-17ff-41a0-ad75-fd916179f175" providerId="ADAL" clId="{56D28C79-0B02-5E4B-9859-84480E9251A2}" dt="2019-06-27T20:26:26.190" v="1958" actId="1076"/>
          <ac:spMkLst>
            <pc:docMk/>
            <pc:sldMk cId="3683913567" sldId="728"/>
            <ac:spMk id="62" creationId="{53A73CC9-6B15-4FEE-8CCC-7E67E586928A}"/>
          </ac:spMkLst>
        </pc:spChg>
        <pc:spChg chg="mod">
          <ac:chgData name="Fowers, Alyssa (af5ug)" userId="c3a37977-17ff-41a0-ad75-fd916179f175" providerId="ADAL" clId="{56D28C79-0B02-5E4B-9859-84480E9251A2}" dt="2019-06-27T20:26:26.190" v="1958" actId="1076"/>
          <ac:spMkLst>
            <pc:docMk/>
            <pc:sldMk cId="3683913567" sldId="728"/>
            <ac:spMk id="63" creationId="{ACD11679-1D8C-485E-A5CF-F7A145A12185}"/>
          </ac:spMkLst>
        </pc:spChg>
        <pc:spChg chg="add del mod">
          <ac:chgData name="Fowers, Alyssa (af5ug)" userId="c3a37977-17ff-41a0-ad75-fd916179f175" providerId="ADAL" clId="{56D28C79-0B02-5E4B-9859-84480E9251A2}" dt="2019-06-27T20:26:24.046" v="1956" actId="767"/>
          <ac:spMkLst>
            <pc:docMk/>
            <pc:sldMk cId="3683913567" sldId="728"/>
            <ac:spMk id="64" creationId="{5E7B9E84-7019-A84A-BEB7-ADED689775EF}"/>
          </ac:spMkLst>
        </pc:spChg>
        <pc:spChg chg="add mod">
          <ac:chgData name="Fowers, Alyssa (af5ug)" userId="c3a37977-17ff-41a0-ad75-fd916179f175" providerId="ADAL" clId="{56D28C79-0B02-5E4B-9859-84480E9251A2}" dt="2019-06-27T20:27:43.275" v="2026" actId="1036"/>
          <ac:spMkLst>
            <pc:docMk/>
            <pc:sldMk cId="3683913567" sldId="728"/>
            <ac:spMk id="65" creationId="{1FCC608D-C42D-8C4A-8EE2-5E038868EB88}"/>
          </ac:spMkLst>
        </pc:spChg>
        <pc:spChg chg="add mod">
          <ac:chgData name="Fowers, Alyssa (af5ug)" userId="c3a37977-17ff-41a0-ad75-fd916179f175" providerId="ADAL" clId="{56D28C79-0B02-5E4B-9859-84480E9251A2}" dt="2019-06-27T20:23:27.740" v="1860" actId="1076"/>
          <ac:spMkLst>
            <pc:docMk/>
            <pc:sldMk cId="3683913567" sldId="728"/>
            <ac:spMk id="72" creationId="{A38A456D-E060-5648-99BD-B931D89F27F1}"/>
          </ac:spMkLst>
        </pc:spChg>
        <pc:spChg chg="add del mod">
          <ac:chgData name="Fowers, Alyssa (af5ug)" userId="c3a37977-17ff-41a0-ad75-fd916179f175" providerId="ADAL" clId="{56D28C79-0B02-5E4B-9859-84480E9251A2}" dt="2019-06-27T20:25:21.464" v="1931"/>
          <ac:spMkLst>
            <pc:docMk/>
            <pc:sldMk cId="3683913567" sldId="728"/>
            <ac:spMk id="75" creationId="{B8B0B302-4324-1747-B99F-26881CC1E2DB}"/>
          </ac:spMkLst>
        </pc:spChg>
        <pc:spChg chg="add del mod">
          <ac:chgData name="Fowers, Alyssa (af5ug)" userId="c3a37977-17ff-41a0-ad75-fd916179f175" providerId="ADAL" clId="{56D28C79-0B02-5E4B-9859-84480E9251A2}" dt="2019-06-27T20:25:20.422" v="1927"/>
          <ac:spMkLst>
            <pc:docMk/>
            <pc:sldMk cId="3683913567" sldId="728"/>
            <ac:spMk id="76" creationId="{1289CF8A-4A21-6549-A0CC-B3E0E5F289D2}"/>
          </ac:spMkLst>
        </pc:spChg>
        <pc:spChg chg="add mod">
          <ac:chgData name="Fowers, Alyssa (af5ug)" userId="c3a37977-17ff-41a0-ad75-fd916179f175" providerId="ADAL" clId="{56D28C79-0B02-5E4B-9859-84480E9251A2}" dt="2019-06-27T20:28:13.861" v="2037" actId="20577"/>
          <ac:spMkLst>
            <pc:docMk/>
            <pc:sldMk cId="3683913567" sldId="728"/>
            <ac:spMk id="79" creationId="{C62B9695-062E-A94B-8B0D-2242AFEF94E6}"/>
          </ac:spMkLst>
        </pc:spChg>
        <pc:spChg chg="mod">
          <ac:chgData name="Fowers, Alyssa (af5ug)" userId="c3a37977-17ff-41a0-ad75-fd916179f175" providerId="ADAL" clId="{56D28C79-0B02-5E4B-9859-84480E9251A2}" dt="2019-06-27T20:26:26.190" v="1958" actId="1076"/>
          <ac:spMkLst>
            <pc:docMk/>
            <pc:sldMk cId="3683913567" sldId="728"/>
            <ac:spMk id="92" creationId="{E72E345A-1FA2-4878-AF95-78FB04F75E9B}"/>
          </ac:spMkLst>
        </pc:spChg>
        <pc:spChg chg="mod">
          <ac:chgData name="Fowers, Alyssa (af5ug)" userId="c3a37977-17ff-41a0-ad75-fd916179f175" providerId="ADAL" clId="{56D28C79-0B02-5E4B-9859-84480E9251A2}" dt="2019-06-27T20:26:26.190" v="1958" actId="1076"/>
          <ac:spMkLst>
            <pc:docMk/>
            <pc:sldMk cId="3683913567" sldId="728"/>
            <ac:spMk id="93" creationId="{9C99D99D-5C09-4724-A229-9846729B895A}"/>
          </ac:spMkLst>
        </pc:spChg>
        <pc:spChg chg="mod">
          <ac:chgData name="Fowers, Alyssa (af5ug)" userId="c3a37977-17ff-41a0-ad75-fd916179f175" providerId="ADAL" clId="{56D28C79-0B02-5E4B-9859-84480E9251A2}" dt="2019-06-27T20:26:26.190" v="1958" actId="1076"/>
          <ac:spMkLst>
            <pc:docMk/>
            <pc:sldMk cId="3683913567" sldId="728"/>
            <ac:spMk id="94" creationId="{D78D7E1D-D989-4B45-829A-0EBF62D0815B}"/>
          </ac:spMkLst>
        </pc:spChg>
        <pc:spChg chg="mod">
          <ac:chgData name="Fowers, Alyssa (af5ug)" userId="c3a37977-17ff-41a0-ad75-fd916179f175" providerId="ADAL" clId="{56D28C79-0B02-5E4B-9859-84480E9251A2}" dt="2019-06-27T20:26:26.190" v="1958" actId="1076"/>
          <ac:spMkLst>
            <pc:docMk/>
            <pc:sldMk cId="3683913567" sldId="728"/>
            <ac:spMk id="95" creationId="{23428785-8709-4AB8-AD61-28CFD9078940}"/>
          </ac:spMkLst>
        </pc:spChg>
        <pc:spChg chg="mod">
          <ac:chgData name="Fowers, Alyssa (af5ug)" userId="c3a37977-17ff-41a0-ad75-fd916179f175" providerId="ADAL" clId="{56D28C79-0B02-5E4B-9859-84480E9251A2}" dt="2019-06-27T20:26:26.190" v="1958" actId="1076"/>
          <ac:spMkLst>
            <pc:docMk/>
            <pc:sldMk cId="3683913567" sldId="728"/>
            <ac:spMk id="96" creationId="{1461E54B-87AA-4E97-B6D8-AE770E982665}"/>
          </ac:spMkLst>
        </pc:spChg>
        <pc:spChg chg="mod">
          <ac:chgData name="Fowers, Alyssa (af5ug)" userId="c3a37977-17ff-41a0-ad75-fd916179f175" providerId="ADAL" clId="{56D28C79-0B02-5E4B-9859-84480E9251A2}" dt="2019-06-27T20:26:26.190" v="1958" actId="1076"/>
          <ac:spMkLst>
            <pc:docMk/>
            <pc:sldMk cId="3683913567" sldId="728"/>
            <ac:spMk id="97" creationId="{046BE38F-ABEA-4CA4-95B1-64AE2A64CCCA}"/>
          </ac:spMkLst>
        </pc:spChg>
        <pc:spChg chg="mod">
          <ac:chgData name="Fowers, Alyssa (af5ug)" userId="c3a37977-17ff-41a0-ad75-fd916179f175" providerId="ADAL" clId="{56D28C79-0B02-5E4B-9859-84480E9251A2}" dt="2019-06-27T20:26:26.190" v="1958" actId="1076"/>
          <ac:spMkLst>
            <pc:docMk/>
            <pc:sldMk cId="3683913567" sldId="728"/>
            <ac:spMk id="98" creationId="{BADA6194-EFA9-4F97-B94D-C81497164DA5}"/>
          </ac:spMkLst>
        </pc:spChg>
        <pc:spChg chg="mod">
          <ac:chgData name="Fowers, Alyssa (af5ug)" userId="c3a37977-17ff-41a0-ad75-fd916179f175" providerId="ADAL" clId="{56D28C79-0B02-5E4B-9859-84480E9251A2}" dt="2019-06-27T20:26:26.190" v="1958" actId="1076"/>
          <ac:spMkLst>
            <pc:docMk/>
            <pc:sldMk cId="3683913567" sldId="728"/>
            <ac:spMk id="99" creationId="{6567FE3B-5746-409C-ADE1-017D6FA1C817}"/>
          </ac:spMkLst>
        </pc:spChg>
        <pc:spChg chg="mod">
          <ac:chgData name="Fowers, Alyssa (af5ug)" userId="c3a37977-17ff-41a0-ad75-fd916179f175" providerId="ADAL" clId="{56D28C79-0B02-5E4B-9859-84480E9251A2}" dt="2019-06-27T20:26:26.190" v="1958" actId="1076"/>
          <ac:spMkLst>
            <pc:docMk/>
            <pc:sldMk cId="3683913567" sldId="728"/>
            <ac:spMk id="100" creationId="{E87DE41B-735F-4F34-BBE9-41BDEB330C1E}"/>
          </ac:spMkLst>
        </pc:spChg>
        <pc:spChg chg="mod">
          <ac:chgData name="Fowers, Alyssa (af5ug)" userId="c3a37977-17ff-41a0-ad75-fd916179f175" providerId="ADAL" clId="{56D28C79-0B02-5E4B-9859-84480E9251A2}" dt="2019-06-27T20:26:26.190" v="1958" actId="1076"/>
          <ac:spMkLst>
            <pc:docMk/>
            <pc:sldMk cId="3683913567" sldId="728"/>
            <ac:spMk id="101" creationId="{12445543-1649-4DA1-9CCA-6310A1554CC7}"/>
          </ac:spMkLst>
        </pc:spChg>
        <pc:picChg chg="mod">
          <ac:chgData name="Fowers, Alyssa (af5ug)" userId="c3a37977-17ff-41a0-ad75-fd916179f175" providerId="ADAL" clId="{56D28C79-0B02-5E4B-9859-84480E9251A2}" dt="2019-06-27T20:27:35.272" v="2022" actId="29295"/>
          <ac:picMkLst>
            <pc:docMk/>
            <pc:sldMk cId="3683913567" sldId="728"/>
            <ac:picMk id="11" creationId="{C8CE487E-8B2D-4E4F-BC78-B2E955167C5A}"/>
          </ac:picMkLst>
        </pc:picChg>
        <pc:picChg chg="mod">
          <ac:chgData name="Fowers, Alyssa (af5ug)" userId="c3a37977-17ff-41a0-ad75-fd916179f175" providerId="ADAL" clId="{56D28C79-0B02-5E4B-9859-84480E9251A2}" dt="2019-06-27T20:26:26.190" v="1958" actId="1076"/>
          <ac:picMkLst>
            <pc:docMk/>
            <pc:sldMk cId="3683913567" sldId="728"/>
            <ac:picMk id="12" creationId="{2482D9BE-D87F-0746-AF1A-F5E7507CE72C}"/>
          </ac:picMkLst>
        </pc:picChg>
        <pc:picChg chg="mod">
          <ac:chgData name="Fowers, Alyssa (af5ug)" userId="c3a37977-17ff-41a0-ad75-fd916179f175" providerId="ADAL" clId="{56D28C79-0B02-5E4B-9859-84480E9251A2}" dt="2019-06-27T20:26:26.190" v="1958" actId="1076"/>
          <ac:picMkLst>
            <pc:docMk/>
            <pc:sldMk cId="3683913567" sldId="728"/>
            <ac:picMk id="13" creationId="{AF25C95C-3439-A446-B733-D08AC52846A1}"/>
          </ac:picMkLst>
        </pc:picChg>
        <pc:picChg chg="mod">
          <ac:chgData name="Fowers, Alyssa (af5ug)" userId="c3a37977-17ff-41a0-ad75-fd916179f175" providerId="ADAL" clId="{56D28C79-0B02-5E4B-9859-84480E9251A2}" dt="2019-06-27T20:28:05.670" v="2028" actId="29295"/>
          <ac:picMkLst>
            <pc:docMk/>
            <pc:sldMk cId="3683913567" sldId="728"/>
            <ac:picMk id="14" creationId="{2C83F8F2-B375-0F4D-9BD2-37490D121A55}"/>
          </ac:picMkLst>
        </pc:picChg>
        <pc:picChg chg="mod">
          <ac:chgData name="Fowers, Alyssa (af5ug)" userId="c3a37977-17ff-41a0-ad75-fd916179f175" providerId="ADAL" clId="{56D28C79-0B02-5E4B-9859-84480E9251A2}" dt="2019-06-27T20:26:26.190" v="1958" actId="1076"/>
          <ac:picMkLst>
            <pc:docMk/>
            <pc:sldMk cId="3683913567" sldId="728"/>
            <ac:picMk id="15" creationId="{8DF25DEE-A77D-8E4F-9539-031721736A74}"/>
          </ac:picMkLst>
        </pc:picChg>
        <pc:picChg chg="mod">
          <ac:chgData name="Fowers, Alyssa (af5ug)" userId="c3a37977-17ff-41a0-ad75-fd916179f175" providerId="ADAL" clId="{56D28C79-0B02-5E4B-9859-84480E9251A2}" dt="2019-06-27T20:26:26.190" v="1958" actId="1076"/>
          <ac:picMkLst>
            <pc:docMk/>
            <pc:sldMk cId="3683913567" sldId="728"/>
            <ac:picMk id="16" creationId="{005D8671-A745-204A-B422-8C8C75F91285}"/>
          </ac:picMkLst>
        </pc:picChg>
      </pc:sldChg>
      <pc:sldChg chg="addSp delSp modSp">
        <pc:chgData name="Fowers, Alyssa (af5ug)" userId="c3a37977-17ff-41a0-ad75-fd916179f175" providerId="ADAL" clId="{56D28C79-0B02-5E4B-9859-84480E9251A2}" dt="2019-06-27T20:16:59.138" v="1636" actId="1038"/>
        <pc:sldMkLst>
          <pc:docMk/>
          <pc:sldMk cId="2278930969" sldId="729"/>
        </pc:sldMkLst>
        <pc:spChg chg="del">
          <ac:chgData name="Fowers, Alyssa (af5ug)" userId="c3a37977-17ff-41a0-ad75-fd916179f175" providerId="ADAL" clId="{56D28C79-0B02-5E4B-9859-84480E9251A2}" dt="2019-06-27T20:10:55.136" v="1537" actId="478"/>
          <ac:spMkLst>
            <pc:docMk/>
            <pc:sldMk cId="2278930969" sldId="729"/>
            <ac:spMk id="2" creationId="{9DB49C81-D32B-4592-B2A3-F53648D28C13}"/>
          </ac:spMkLst>
        </pc:spChg>
        <pc:spChg chg="add del mod">
          <ac:chgData name="Fowers, Alyssa (af5ug)" userId="c3a37977-17ff-41a0-ad75-fd916179f175" providerId="ADAL" clId="{56D28C79-0B02-5E4B-9859-84480E9251A2}" dt="2019-06-27T20:10:33.134" v="1534"/>
          <ac:spMkLst>
            <pc:docMk/>
            <pc:sldMk cId="2278930969" sldId="729"/>
            <ac:spMk id="5" creationId="{A67DD519-C398-D141-A322-626D4545B748}"/>
          </ac:spMkLst>
        </pc:spChg>
        <pc:spChg chg="add del mod">
          <ac:chgData name="Fowers, Alyssa (af5ug)" userId="c3a37977-17ff-41a0-ad75-fd916179f175" providerId="ADAL" clId="{56D28C79-0B02-5E4B-9859-84480E9251A2}" dt="2019-06-27T20:10:33.134" v="1534"/>
          <ac:spMkLst>
            <pc:docMk/>
            <pc:sldMk cId="2278930969" sldId="729"/>
            <ac:spMk id="6" creationId="{3D69C2AB-0088-EC48-B388-833E9BB7E388}"/>
          </ac:spMkLst>
        </pc:spChg>
        <pc:spChg chg="add del mod">
          <ac:chgData name="Fowers, Alyssa (af5ug)" userId="c3a37977-17ff-41a0-ad75-fd916179f175" providerId="ADAL" clId="{56D28C79-0B02-5E4B-9859-84480E9251A2}" dt="2019-06-27T20:10:51.742" v="1536" actId="478"/>
          <ac:spMkLst>
            <pc:docMk/>
            <pc:sldMk cId="2278930969" sldId="729"/>
            <ac:spMk id="7" creationId="{FA916B6B-AF24-7B4C-BD59-A3017AE2B5A8}"/>
          </ac:spMkLst>
        </pc:spChg>
        <pc:spChg chg="add del mod">
          <ac:chgData name="Fowers, Alyssa (af5ug)" userId="c3a37977-17ff-41a0-ad75-fd916179f175" providerId="ADAL" clId="{56D28C79-0B02-5E4B-9859-84480E9251A2}" dt="2019-06-27T20:11:10.265" v="1542" actId="478"/>
          <ac:spMkLst>
            <pc:docMk/>
            <pc:sldMk cId="2278930969" sldId="729"/>
            <ac:spMk id="8" creationId="{89BE3B11-155E-4A45-8535-FCC04688139C}"/>
          </ac:spMkLst>
        </pc:spChg>
        <pc:spChg chg="mod">
          <ac:chgData name="Fowers, Alyssa (af5ug)" userId="c3a37977-17ff-41a0-ad75-fd916179f175" providerId="ADAL" clId="{56D28C79-0B02-5E4B-9859-84480E9251A2}" dt="2019-06-27T20:14:10.428" v="1581" actId="403"/>
          <ac:spMkLst>
            <pc:docMk/>
            <pc:sldMk cId="2278930969" sldId="729"/>
            <ac:spMk id="10" creationId="{F08BF741-5199-6946-B55C-54CAC3072CF1}"/>
          </ac:spMkLst>
        </pc:spChg>
        <pc:spChg chg="mod">
          <ac:chgData name="Fowers, Alyssa (af5ug)" userId="c3a37977-17ff-41a0-ad75-fd916179f175" providerId="ADAL" clId="{56D28C79-0B02-5E4B-9859-84480E9251A2}" dt="2019-06-27T20:14:37.658" v="1584" actId="20577"/>
          <ac:spMkLst>
            <pc:docMk/>
            <pc:sldMk cId="2278930969" sldId="729"/>
            <ac:spMk id="11" creationId="{6D362F78-02DE-EC49-AA94-9F9B89A34304}"/>
          </ac:spMkLst>
        </pc:spChg>
        <pc:spChg chg="mod">
          <ac:chgData name="Fowers, Alyssa (af5ug)" userId="c3a37977-17ff-41a0-ad75-fd916179f175" providerId="ADAL" clId="{56D28C79-0B02-5E4B-9859-84480E9251A2}" dt="2019-06-27T20:14:10.428" v="1581" actId="403"/>
          <ac:spMkLst>
            <pc:docMk/>
            <pc:sldMk cId="2278930969" sldId="729"/>
            <ac:spMk id="12" creationId="{F3010C3B-1CD3-6A47-9DE6-F9F22DB5D736}"/>
          </ac:spMkLst>
        </pc:spChg>
        <pc:spChg chg="mod">
          <ac:chgData name="Fowers, Alyssa (af5ug)" userId="c3a37977-17ff-41a0-ad75-fd916179f175" providerId="ADAL" clId="{56D28C79-0B02-5E4B-9859-84480E9251A2}" dt="2019-06-27T20:14:18.225" v="1582" actId="1076"/>
          <ac:spMkLst>
            <pc:docMk/>
            <pc:sldMk cId="2278930969" sldId="729"/>
            <ac:spMk id="13" creationId="{516D0010-195A-B247-B48F-557CB420ECA1}"/>
          </ac:spMkLst>
        </pc:spChg>
        <pc:spChg chg="mod">
          <ac:chgData name="Fowers, Alyssa (af5ug)" userId="c3a37977-17ff-41a0-ad75-fd916179f175" providerId="ADAL" clId="{56D28C79-0B02-5E4B-9859-84480E9251A2}" dt="2019-06-27T20:13:07.558" v="1569" actId="14100"/>
          <ac:spMkLst>
            <pc:docMk/>
            <pc:sldMk cId="2278930969" sldId="729"/>
            <ac:spMk id="14" creationId="{C6FB3510-A105-244F-90D4-C8440639400E}"/>
          </ac:spMkLst>
        </pc:spChg>
        <pc:spChg chg="mod">
          <ac:chgData name="Fowers, Alyssa (af5ug)" userId="c3a37977-17ff-41a0-ad75-fd916179f175" providerId="ADAL" clId="{56D28C79-0B02-5E4B-9859-84480E9251A2}" dt="2019-06-27T20:13:24.341" v="1575" actId="1035"/>
          <ac:spMkLst>
            <pc:docMk/>
            <pc:sldMk cId="2278930969" sldId="729"/>
            <ac:spMk id="16" creationId="{B4D88C4B-1FBB-BB47-A996-351C9D6C51EF}"/>
          </ac:spMkLst>
        </pc:spChg>
        <pc:spChg chg="mod">
          <ac:chgData name="Fowers, Alyssa (af5ug)" userId="c3a37977-17ff-41a0-ad75-fd916179f175" providerId="ADAL" clId="{56D28C79-0B02-5E4B-9859-84480E9251A2}" dt="2019-06-27T20:13:58.653" v="1579" actId="14100"/>
          <ac:spMkLst>
            <pc:docMk/>
            <pc:sldMk cId="2278930969" sldId="729"/>
            <ac:spMk id="17" creationId="{285C22F4-BF3C-714F-AF32-38B16B140BBA}"/>
          </ac:spMkLst>
        </pc:spChg>
        <pc:spChg chg="mod">
          <ac:chgData name="Fowers, Alyssa (af5ug)" userId="c3a37977-17ff-41a0-ad75-fd916179f175" providerId="ADAL" clId="{56D28C79-0B02-5E4B-9859-84480E9251A2}" dt="2019-06-27T20:14:01.602" v="1580" actId="14100"/>
          <ac:spMkLst>
            <pc:docMk/>
            <pc:sldMk cId="2278930969" sldId="729"/>
            <ac:spMk id="18" creationId="{CD65C40A-634A-6B45-9C66-5C77B0FB739D}"/>
          </ac:spMkLst>
        </pc:spChg>
        <pc:spChg chg="add del mod">
          <ac:chgData name="Fowers, Alyssa (af5ug)" userId="c3a37977-17ff-41a0-ad75-fd916179f175" providerId="ADAL" clId="{56D28C79-0B02-5E4B-9859-84480E9251A2}" dt="2019-06-27T20:11:25.960" v="1546" actId="478"/>
          <ac:spMkLst>
            <pc:docMk/>
            <pc:sldMk cId="2278930969" sldId="729"/>
            <ac:spMk id="19" creationId="{430315B0-7AC5-FB4F-9355-08BC82417C3C}"/>
          </ac:spMkLst>
        </pc:spChg>
        <pc:spChg chg="del">
          <ac:chgData name="Fowers, Alyssa (af5ug)" userId="c3a37977-17ff-41a0-ad75-fd916179f175" providerId="ADAL" clId="{56D28C79-0B02-5E4B-9859-84480E9251A2}" dt="2019-06-27T20:11:13.405" v="1543" actId="478"/>
          <ac:spMkLst>
            <pc:docMk/>
            <pc:sldMk cId="2278930969" sldId="729"/>
            <ac:spMk id="20" creationId="{155E5C3A-9634-3E45-88CE-A4CFD16F219B}"/>
          </ac:spMkLst>
        </pc:spChg>
        <pc:spChg chg="mod">
          <ac:chgData name="Fowers, Alyssa (af5ug)" userId="c3a37977-17ff-41a0-ad75-fd916179f175" providerId="ADAL" clId="{56D28C79-0B02-5E4B-9859-84480E9251A2}" dt="2019-06-27T20:15:08.678" v="1590" actId="1076"/>
          <ac:spMkLst>
            <pc:docMk/>
            <pc:sldMk cId="2278930969" sldId="729"/>
            <ac:spMk id="21" creationId="{8EF0FA32-E830-6445-BA18-32488997A878}"/>
          </ac:spMkLst>
        </pc:spChg>
        <pc:spChg chg="mod">
          <ac:chgData name="Fowers, Alyssa (af5ug)" userId="c3a37977-17ff-41a0-ad75-fd916179f175" providerId="ADAL" clId="{56D28C79-0B02-5E4B-9859-84480E9251A2}" dt="2019-06-27T20:16:59.138" v="1636" actId="1038"/>
          <ac:spMkLst>
            <pc:docMk/>
            <pc:sldMk cId="2278930969" sldId="729"/>
            <ac:spMk id="22" creationId="{BCA77D28-D3E3-B84D-8A45-7DD8D81309F1}"/>
          </ac:spMkLst>
        </pc:spChg>
        <pc:spChg chg="mod">
          <ac:chgData name="Fowers, Alyssa (af5ug)" userId="c3a37977-17ff-41a0-ad75-fd916179f175" providerId="ADAL" clId="{56D28C79-0B02-5E4B-9859-84480E9251A2}" dt="2019-06-27T20:16:30.708" v="1624" actId="1038"/>
          <ac:spMkLst>
            <pc:docMk/>
            <pc:sldMk cId="2278930969" sldId="729"/>
            <ac:spMk id="23" creationId="{D4FDC106-4DC8-4E45-9185-5C847C413919}"/>
          </ac:spMkLst>
        </pc:spChg>
        <pc:spChg chg="mod">
          <ac:chgData name="Fowers, Alyssa (af5ug)" userId="c3a37977-17ff-41a0-ad75-fd916179f175" providerId="ADAL" clId="{56D28C79-0B02-5E4B-9859-84480E9251A2}" dt="2019-06-27T20:16:25.196" v="1609" actId="14100"/>
          <ac:spMkLst>
            <pc:docMk/>
            <pc:sldMk cId="2278930969" sldId="729"/>
            <ac:spMk id="24" creationId="{B54D363D-7F6A-F94E-9158-C31326050FD8}"/>
          </ac:spMkLst>
        </pc:spChg>
        <pc:spChg chg="mod">
          <ac:chgData name="Fowers, Alyssa (af5ug)" userId="c3a37977-17ff-41a0-ad75-fd916179f175" providerId="ADAL" clId="{56D28C79-0B02-5E4B-9859-84480E9251A2}" dt="2019-06-27T20:14:46.673" v="1585" actId="1076"/>
          <ac:spMkLst>
            <pc:docMk/>
            <pc:sldMk cId="2278930969" sldId="729"/>
            <ac:spMk id="25" creationId="{CF2C581D-CEFD-874A-998C-96F91E9F278B}"/>
          </ac:spMkLst>
        </pc:spChg>
        <pc:spChg chg="mod">
          <ac:chgData name="Fowers, Alyssa (af5ug)" userId="c3a37977-17ff-41a0-ad75-fd916179f175" providerId="ADAL" clId="{56D28C79-0B02-5E4B-9859-84480E9251A2}" dt="2019-06-27T20:15:30.437" v="1596" actId="1076"/>
          <ac:spMkLst>
            <pc:docMk/>
            <pc:sldMk cId="2278930969" sldId="729"/>
            <ac:spMk id="26" creationId="{E896CE2D-8DFC-4B42-89CE-44BDE95C8278}"/>
          </ac:spMkLst>
        </pc:spChg>
        <pc:spChg chg="add mod">
          <ac:chgData name="Fowers, Alyssa (af5ug)" userId="c3a37977-17ff-41a0-ad75-fd916179f175" providerId="ADAL" clId="{56D28C79-0B02-5E4B-9859-84480E9251A2}" dt="2019-06-27T20:11:06.649" v="1541" actId="207"/>
          <ac:spMkLst>
            <pc:docMk/>
            <pc:sldMk cId="2278930969" sldId="729"/>
            <ac:spMk id="37" creationId="{F27AE12C-F28E-7348-ACCD-B3E311D79261}"/>
          </ac:spMkLst>
        </pc:spChg>
        <pc:spChg chg="add">
          <ac:chgData name="Fowers, Alyssa (af5ug)" userId="c3a37977-17ff-41a0-ad75-fd916179f175" providerId="ADAL" clId="{56D28C79-0B02-5E4B-9859-84480E9251A2}" dt="2019-06-27T20:10:56.624" v="1538"/>
          <ac:spMkLst>
            <pc:docMk/>
            <pc:sldMk cId="2278930969" sldId="729"/>
            <ac:spMk id="38" creationId="{3CA835AD-57C5-D64A-AF59-55FF67FAA8C5}"/>
          </ac:spMkLst>
        </pc:spChg>
        <pc:spChg chg="mod">
          <ac:chgData name="Fowers, Alyssa (af5ug)" userId="c3a37977-17ff-41a0-ad75-fd916179f175" providerId="ADAL" clId="{56D28C79-0B02-5E4B-9859-84480E9251A2}" dt="2019-06-27T20:11:33.153" v="1547" actId="1076"/>
          <ac:spMkLst>
            <pc:docMk/>
            <pc:sldMk cId="2278930969" sldId="729"/>
            <ac:spMk id="49" creationId="{07900581-29AA-2B4D-80C6-48E15512CCFC}"/>
          </ac:spMkLst>
        </pc:spChg>
        <pc:spChg chg="mod">
          <ac:chgData name="Fowers, Alyssa (af5ug)" userId="c3a37977-17ff-41a0-ad75-fd916179f175" providerId="ADAL" clId="{56D28C79-0B02-5E4B-9859-84480E9251A2}" dt="2019-06-27T20:11:51.222" v="1551" actId="14100"/>
          <ac:spMkLst>
            <pc:docMk/>
            <pc:sldMk cId="2278930969" sldId="729"/>
            <ac:spMk id="50" creationId="{1402A28E-E604-464C-A1DD-E95255369C88}"/>
          </ac:spMkLst>
        </pc:spChg>
        <pc:picChg chg="add del mod">
          <ac:chgData name="Fowers, Alyssa (af5ug)" userId="c3a37977-17ff-41a0-ad75-fd916179f175" providerId="ADAL" clId="{56D28C79-0B02-5E4B-9859-84480E9251A2}" dt="2019-06-27T20:09:56.099" v="1524" actId="478"/>
          <ac:picMkLst>
            <pc:docMk/>
            <pc:sldMk cId="2278930969" sldId="729"/>
            <ac:picMk id="3" creationId="{272C3945-CC3F-5544-8F88-51D97BE33500}"/>
          </ac:picMkLst>
        </pc:picChg>
        <pc:picChg chg="add mod">
          <ac:chgData name="Fowers, Alyssa (af5ug)" userId="c3a37977-17ff-41a0-ad75-fd916179f175" providerId="ADAL" clId="{56D28C79-0B02-5E4B-9859-84480E9251A2}" dt="2019-06-27T20:14:52.016" v="1587" actId="1076"/>
          <ac:picMkLst>
            <pc:docMk/>
            <pc:sldMk cId="2278930969" sldId="729"/>
            <ac:picMk id="4" creationId="{AB4946D0-C3AF-794C-A475-4B4B4523B455}"/>
          </ac:picMkLst>
        </pc:picChg>
        <pc:picChg chg="del">
          <ac:chgData name="Fowers, Alyssa (af5ug)" userId="c3a37977-17ff-41a0-ad75-fd916179f175" providerId="ADAL" clId="{56D28C79-0B02-5E4B-9859-84480E9251A2}" dt="2019-06-27T20:07:31.792" v="1521" actId="478"/>
          <ac:picMkLst>
            <pc:docMk/>
            <pc:sldMk cId="2278930969" sldId="729"/>
            <ac:picMk id="9" creationId="{3BCF2451-321E-AC43-9A10-BB9A3E4D1E24}"/>
          </ac:picMkLst>
        </pc:picChg>
        <pc:cxnChg chg="mod">
          <ac:chgData name="Fowers, Alyssa (af5ug)" userId="c3a37977-17ff-41a0-ad75-fd916179f175" providerId="ADAL" clId="{56D28C79-0B02-5E4B-9859-84480E9251A2}" dt="2019-06-27T20:14:46.673" v="1585" actId="1076"/>
          <ac:cxnSpMkLst>
            <pc:docMk/>
            <pc:sldMk cId="2278930969" sldId="729"/>
            <ac:cxnSpMk id="29" creationId="{D680323A-07B7-4CAC-93FE-5E3C66A136EB}"/>
          </ac:cxnSpMkLst>
        </pc:cxnChg>
        <pc:cxnChg chg="mod">
          <ac:chgData name="Fowers, Alyssa (af5ug)" userId="c3a37977-17ff-41a0-ad75-fd916179f175" providerId="ADAL" clId="{56D28C79-0B02-5E4B-9859-84480E9251A2}" dt="2019-06-27T20:16:59.138" v="1636" actId="1038"/>
          <ac:cxnSpMkLst>
            <pc:docMk/>
            <pc:sldMk cId="2278930969" sldId="729"/>
            <ac:cxnSpMk id="30" creationId="{7A9CD7B2-FEB9-B146-BFC4-0F745B6DCD71}"/>
          </ac:cxnSpMkLst>
        </pc:cxnChg>
        <pc:cxnChg chg="mod">
          <ac:chgData name="Fowers, Alyssa (af5ug)" userId="c3a37977-17ff-41a0-ad75-fd916179f175" providerId="ADAL" clId="{56D28C79-0B02-5E4B-9859-84480E9251A2}" dt="2019-06-27T20:15:58.591" v="1601" actId="1076"/>
          <ac:cxnSpMkLst>
            <pc:docMk/>
            <pc:sldMk cId="2278930969" sldId="729"/>
            <ac:cxnSpMk id="31" creationId="{F519D7CD-0EE8-40E5-83D3-788C9087BA58}"/>
          </ac:cxnSpMkLst>
        </pc:cxnChg>
        <pc:cxnChg chg="mod">
          <ac:chgData name="Fowers, Alyssa (af5ug)" userId="c3a37977-17ff-41a0-ad75-fd916179f175" providerId="ADAL" clId="{56D28C79-0B02-5E4B-9859-84480E9251A2}" dt="2019-06-27T20:15:34.689" v="1597" actId="14100"/>
          <ac:cxnSpMkLst>
            <pc:docMk/>
            <pc:sldMk cId="2278930969" sldId="729"/>
            <ac:cxnSpMk id="34" creationId="{5B453C67-98B7-46ED-9C76-C2331FE89F33}"/>
          </ac:cxnSpMkLst>
        </pc:cxnChg>
        <pc:cxnChg chg="mod">
          <ac:chgData name="Fowers, Alyssa (af5ug)" userId="c3a37977-17ff-41a0-ad75-fd916179f175" providerId="ADAL" clId="{56D28C79-0B02-5E4B-9859-84480E9251A2}" dt="2019-06-27T20:16:25.196" v="1609" actId="14100"/>
          <ac:cxnSpMkLst>
            <pc:docMk/>
            <pc:sldMk cId="2278930969" sldId="729"/>
            <ac:cxnSpMk id="35" creationId="{ECA93896-0A14-A245-AAEC-DA2FB3CBEFAB}"/>
          </ac:cxnSpMkLst>
        </pc:cxnChg>
        <pc:cxnChg chg="mod">
          <ac:chgData name="Fowers, Alyssa (af5ug)" userId="c3a37977-17ff-41a0-ad75-fd916179f175" providerId="ADAL" clId="{56D28C79-0B02-5E4B-9859-84480E9251A2}" dt="2019-06-27T20:15:03.269" v="1588" actId="1076"/>
          <ac:cxnSpMkLst>
            <pc:docMk/>
            <pc:sldMk cId="2278930969" sldId="729"/>
            <ac:cxnSpMk id="36" creationId="{4662202F-C825-400F-9BB7-6162F8FD61D6}"/>
          </ac:cxnSpMkLst>
        </pc:cxnChg>
        <pc:cxnChg chg="add mod">
          <ac:chgData name="Fowers, Alyssa (af5ug)" userId="c3a37977-17ff-41a0-ad75-fd916179f175" providerId="ADAL" clId="{56D28C79-0B02-5E4B-9859-84480E9251A2}" dt="2019-06-27T20:16:59.138" v="1636" actId="1038"/>
          <ac:cxnSpMkLst>
            <pc:docMk/>
            <pc:sldMk cId="2278930969" sldId="729"/>
            <ac:cxnSpMk id="47" creationId="{C1DBB616-04F4-C540-9FF2-01B16076243E}"/>
          </ac:cxnSpMkLst>
        </pc:cxnChg>
        <pc:cxnChg chg="mod">
          <ac:chgData name="Fowers, Alyssa (af5ug)" userId="c3a37977-17ff-41a0-ad75-fd916179f175" providerId="ADAL" clId="{56D28C79-0B02-5E4B-9859-84480E9251A2}" dt="2019-06-27T20:11:55.341" v="1552" actId="14100"/>
          <ac:cxnSpMkLst>
            <pc:docMk/>
            <pc:sldMk cId="2278930969" sldId="729"/>
            <ac:cxnSpMk id="52" creationId="{14DA6053-E163-7041-8387-0CCF80687A51}"/>
          </ac:cxnSpMkLst>
        </pc:cxnChg>
      </pc:sldChg>
      <pc:sldChg chg="add del">
        <pc:chgData name="Fowers, Alyssa (af5ug)" userId="c3a37977-17ff-41a0-ad75-fd916179f175" providerId="ADAL" clId="{56D28C79-0B02-5E4B-9859-84480E9251A2}" dt="2019-06-27T20:23:02.385" v="1851"/>
        <pc:sldMkLst>
          <pc:docMk/>
          <pc:sldMk cId="1340612957" sldId="730"/>
        </pc:sldMkLst>
      </pc:sldChg>
    </pc:docChg>
  </pc:docChgLst>
  <pc:docChgLst>
    <pc:chgData name="Pietrowicz, Sean (sp3sd)" userId="S::sp3sd@virginia.edu::9d75db99-c872-4e43-b98e-1e42a901c6ac" providerId="AD" clId="Web-{5216F67F-4951-BA45-AD54-DF9644AE5DD2}"/>
    <pc:docChg chg="addSld modSld">
      <pc:chgData name="Pietrowicz, Sean (sp3sd)" userId="S::sp3sd@virginia.edu::9d75db99-c872-4e43-b98e-1e42a901c6ac" providerId="AD" clId="Web-{5216F67F-4951-BA45-AD54-DF9644AE5DD2}" dt="2019-06-26T21:16:45.225" v="172"/>
      <pc:docMkLst>
        <pc:docMk/>
      </pc:docMkLst>
      <pc:sldChg chg="modSp">
        <pc:chgData name="Pietrowicz, Sean (sp3sd)" userId="S::sp3sd@virginia.edu::9d75db99-c872-4e43-b98e-1e42a901c6ac" providerId="AD" clId="Web-{5216F67F-4951-BA45-AD54-DF9644AE5DD2}" dt="2019-06-26T21:12:39.709" v="145" actId="20577"/>
        <pc:sldMkLst>
          <pc:docMk/>
          <pc:sldMk cId="4046419110" sldId="709"/>
        </pc:sldMkLst>
        <pc:spChg chg="mod">
          <ac:chgData name="Pietrowicz, Sean (sp3sd)" userId="S::sp3sd@virginia.edu::9d75db99-c872-4e43-b98e-1e42a901c6ac" providerId="AD" clId="Web-{5216F67F-4951-BA45-AD54-DF9644AE5DD2}" dt="2019-06-26T21:12:39.709" v="145" actId="20577"/>
          <ac:spMkLst>
            <pc:docMk/>
            <pc:sldMk cId="4046419110" sldId="709"/>
            <ac:spMk id="4" creationId="{BF2DB15A-3D7D-433F-8B8F-4FB8121E6EBC}"/>
          </ac:spMkLst>
        </pc:spChg>
      </pc:sldChg>
      <pc:sldChg chg="modSp">
        <pc:chgData name="Pietrowicz, Sean (sp3sd)" userId="S::sp3sd@virginia.edu::9d75db99-c872-4e43-b98e-1e42a901c6ac" providerId="AD" clId="Web-{5216F67F-4951-BA45-AD54-DF9644AE5DD2}" dt="2019-06-26T21:16:45.225" v="172"/>
        <pc:sldMkLst>
          <pc:docMk/>
          <pc:sldMk cId="1576447193" sldId="716"/>
        </pc:sldMkLst>
        <pc:spChg chg="mod">
          <ac:chgData name="Pietrowicz, Sean (sp3sd)" userId="S::sp3sd@virginia.edu::9d75db99-c872-4e43-b98e-1e42a901c6ac" providerId="AD" clId="Web-{5216F67F-4951-BA45-AD54-DF9644AE5DD2}" dt="2019-06-26T21:12:45.458" v="147" actId="20577"/>
          <ac:spMkLst>
            <pc:docMk/>
            <pc:sldMk cId="1576447193" sldId="716"/>
            <ac:spMk id="4" creationId="{8789123B-D475-4E6D-9480-4230AF96957A}"/>
          </ac:spMkLst>
        </pc:spChg>
        <pc:spChg chg="mod">
          <ac:chgData name="Pietrowicz, Sean (sp3sd)" userId="S::sp3sd@virginia.edu::9d75db99-c872-4e43-b98e-1e42a901c6ac" providerId="AD" clId="Web-{5216F67F-4951-BA45-AD54-DF9644AE5DD2}" dt="2019-06-26T21:16:45.225" v="172"/>
          <ac:spMkLst>
            <pc:docMk/>
            <pc:sldMk cId="1576447193" sldId="716"/>
            <ac:spMk id="5" creationId="{501E0E98-1FB0-44F8-845A-31DA73B0F2BB}"/>
          </ac:spMkLst>
        </pc:spChg>
      </pc:sldChg>
      <pc:sldChg chg="delSp modSp">
        <pc:chgData name="Pietrowicz, Sean (sp3sd)" userId="S::sp3sd@virginia.edu::9d75db99-c872-4e43-b98e-1e42a901c6ac" providerId="AD" clId="Web-{5216F67F-4951-BA45-AD54-DF9644AE5DD2}" dt="2019-06-26T21:01:20.868" v="138"/>
        <pc:sldMkLst>
          <pc:docMk/>
          <pc:sldMk cId="2758347514" sldId="717"/>
        </pc:sldMkLst>
        <pc:spChg chg="mod">
          <ac:chgData name="Pietrowicz, Sean (sp3sd)" userId="S::sp3sd@virginia.edu::9d75db99-c872-4e43-b98e-1e42a901c6ac" providerId="AD" clId="Web-{5216F67F-4951-BA45-AD54-DF9644AE5DD2}" dt="2019-06-26T21:00:26.149" v="129" actId="1076"/>
          <ac:spMkLst>
            <pc:docMk/>
            <pc:sldMk cId="2758347514" sldId="717"/>
            <ac:spMk id="4" creationId="{EAE31C04-3B2E-4C7B-83A4-E172888BE541}"/>
          </ac:spMkLst>
        </pc:spChg>
        <pc:graphicFrameChg chg="del mod modGraphic">
          <ac:chgData name="Pietrowicz, Sean (sp3sd)" userId="S::sp3sd@virginia.edu::9d75db99-c872-4e43-b98e-1e42a901c6ac" providerId="AD" clId="Web-{5216F67F-4951-BA45-AD54-DF9644AE5DD2}" dt="2019-06-26T21:01:20.868" v="138"/>
          <ac:graphicFrameMkLst>
            <pc:docMk/>
            <pc:sldMk cId="2758347514" sldId="717"/>
            <ac:graphicFrameMk id="18" creationId="{BDA1C08C-00F0-4E39-B039-78CDDDCE9D0D}"/>
          </ac:graphicFrameMkLst>
        </pc:graphicFrameChg>
        <pc:picChg chg="del">
          <ac:chgData name="Pietrowicz, Sean (sp3sd)" userId="S::sp3sd@virginia.edu::9d75db99-c872-4e43-b98e-1e42a901c6ac" providerId="AD" clId="Web-{5216F67F-4951-BA45-AD54-DF9644AE5DD2}" dt="2019-06-26T20:57:29.412" v="41"/>
          <ac:picMkLst>
            <pc:docMk/>
            <pc:sldMk cId="2758347514" sldId="717"/>
            <ac:picMk id="7" creationId="{273ED0EE-7E19-40B6-90BB-89EC9B5E1E7F}"/>
          </ac:picMkLst>
        </pc:picChg>
      </pc:sldChg>
      <pc:sldChg chg="addSp modSp new">
        <pc:chgData name="Pietrowicz, Sean (sp3sd)" userId="S::sp3sd@virginia.edu::9d75db99-c872-4e43-b98e-1e42a901c6ac" providerId="AD" clId="Web-{5216F67F-4951-BA45-AD54-DF9644AE5DD2}" dt="2019-06-26T21:04:47.465" v="141" actId="1076"/>
        <pc:sldMkLst>
          <pc:docMk/>
          <pc:sldMk cId="3879821938" sldId="720"/>
        </pc:sldMkLst>
        <pc:spChg chg="add mod">
          <ac:chgData name="Pietrowicz, Sean (sp3sd)" userId="S::sp3sd@virginia.edu::9d75db99-c872-4e43-b98e-1e42a901c6ac" providerId="AD" clId="Web-{5216F67F-4951-BA45-AD54-DF9644AE5DD2}" dt="2019-06-26T21:04:47.465" v="141" actId="1076"/>
          <ac:spMkLst>
            <pc:docMk/>
            <pc:sldMk cId="3879821938" sldId="720"/>
            <ac:spMk id="5" creationId="{2C6C609D-997F-4B18-A1CA-2A86B823FEC3}"/>
          </ac:spMkLst>
        </pc:spChg>
        <pc:graphicFrameChg chg="add mod modGraphic">
          <ac:chgData name="Pietrowicz, Sean (sp3sd)" userId="S::sp3sd@virginia.edu::9d75db99-c872-4e43-b98e-1e42a901c6ac" providerId="AD" clId="Web-{5216F67F-4951-BA45-AD54-DF9644AE5DD2}" dt="2019-06-26T21:01:12.556" v="135" actId="1076"/>
          <ac:graphicFrameMkLst>
            <pc:docMk/>
            <pc:sldMk cId="3879821938" sldId="720"/>
            <ac:graphicFrameMk id="4" creationId="{85FA93D9-3E5C-4936-84AE-B1C81567B156}"/>
          </ac:graphicFrameMkLst>
        </pc:graphicFrameChg>
      </pc:sldChg>
    </pc:docChg>
  </pc:docChgLst>
  <pc:docChgLst>
    <pc:chgData name="Pietrowicz, Sean (sp3sd)" userId="S::sp3sd@virginia.edu::9d75db99-c872-4e43-b98e-1e42a901c6ac" providerId="AD" clId="Web-{3D2C28D8-83F7-7F14-93A1-F89CC3E0310B}"/>
    <pc:docChg chg="addSld delSld modSld sldOrd">
      <pc:chgData name="Pietrowicz, Sean (sp3sd)" userId="S::sp3sd@virginia.edu::9d75db99-c872-4e43-b98e-1e42a901c6ac" providerId="AD" clId="Web-{3D2C28D8-83F7-7F14-93A1-F89CC3E0310B}" dt="2019-06-24T18:11:20.657" v="2163" actId="20577"/>
      <pc:docMkLst>
        <pc:docMk/>
      </pc:docMkLst>
      <pc:sldChg chg="modSp">
        <pc:chgData name="Pietrowicz, Sean (sp3sd)" userId="S::sp3sd@virginia.edu::9d75db99-c872-4e43-b98e-1e42a901c6ac" providerId="AD" clId="Web-{3D2C28D8-83F7-7F14-93A1-F89CC3E0310B}" dt="2019-06-24T18:05:58.241" v="2105" actId="20577"/>
        <pc:sldMkLst>
          <pc:docMk/>
          <pc:sldMk cId="1200771918" sldId="267"/>
        </pc:sldMkLst>
        <pc:spChg chg="mod">
          <ac:chgData name="Pietrowicz, Sean (sp3sd)" userId="S::sp3sd@virginia.edu::9d75db99-c872-4e43-b98e-1e42a901c6ac" providerId="AD" clId="Web-{3D2C28D8-83F7-7F14-93A1-F89CC3E0310B}" dt="2019-06-24T17:40:28.128" v="1603" actId="20577"/>
          <ac:spMkLst>
            <pc:docMk/>
            <pc:sldMk cId="1200771918" sldId="267"/>
            <ac:spMk id="3" creationId="{F5A8AD4F-A956-4F5B-9379-C58CD785EEFC}"/>
          </ac:spMkLst>
        </pc:spChg>
        <pc:spChg chg="mod">
          <ac:chgData name="Pietrowicz, Sean (sp3sd)" userId="S::sp3sd@virginia.edu::9d75db99-c872-4e43-b98e-1e42a901c6ac" providerId="AD" clId="Web-{3D2C28D8-83F7-7F14-93A1-F89CC3E0310B}" dt="2019-06-24T18:05:58.241" v="2105" actId="20577"/>
          <ac:spMkLst>
            <pc:docMk/>
            <pc:sldMk cId="1200771918" sldId="267"/>
            <ac:spMk id="4" creationId="{8968E6F7-7FC3-4190-BD45-E3789C56EA1D}"/>
          </ac:spMkLst>
        </pc:spChg>
      </pc:sldChg>
      <pc:sldChg chg="modSp">
        <pc:chgData name="Pietrowicz, Sean (sp3sd)" userId="S::sp3sd@virginia.edu::9d75db99-c872-4e43-b98e-1e42a901c6ac" providerId="AD" clId="Web-{3D2C28D8-83F7-7F14-93A1-F89CC3E0310B}" dt="2019-06-24T18:11:20.657" v="2163" actId="20577"/>
        <pc:sldMkLst>
          <pc:docMk/>
          <pc:sldMk cId="3501060841" sldId="268"/>
        </pc:sldMkLst>
        <pc:spChg chg="mod">
          <ac:chgData name="Pietrowicz, Sean (sp3sd)" userId="S::sp3sd@virginia.edu::9d75db99-c872-4e43-b98e-1e42a901c6ac" providerId="AD" clId="Web-{3D2C28D8-83F7-7F14-93A1-F89CC3E0310B}" dt="2019-06-24T18:11:20.657" v="2163" actId="20577"/>
          <ac:spMkLst>
            <pc:docMk/>
            <pc:sldMk cId="3501060841" sldId="268"/>
            <ac:spMk id="4" creationId="{7987E568-3EAA-4415-9286-FF9822A8185D}"/>
          </ac:spMkLst>
        </pc:spChg>
      </pc:sldChg>
      <pc:sldChg chg="del">
        <pc:chgData name="Pietrowicz, Sean (sp3sd)" userId="S::sp3sd@virginia.edu::9d75db99-c872-4e43-b98e-1e42a901c6ac" providerId="AD" clId="Web-{3D2C28D8-83F7-7F14-93A1-F89CC3E0310B}" dt="2019-06-24T16:31:41.773" v="165"/>
        <pc:sldMkLst>
          <pc:docMk/>
          <pc:sldMk cId="2726451479" sldId="703"/>
        </pc:sldMkLst>
      </pc:sldChg>
      <pc:sldChg chg="modSp del">
        <pc:chgData name="Pietrowicz, Sean (sp3sd)" userId="S::sp3sd@virginia.edu::9d75db99-c872-4e43-b98e-1e42a901c6ac" providerId="AD" clId="Web-{3D2C28D8-83F7-7F14-93A1-F89CC3E0310B}" dt="2019-06-24T17:43:57.994" v="1730"/>
        <pc:sldMkLst>
          <pc:docMk/>
          <pc:sldMk cId="4047306400" sldId="705"/>
        </pc:sldMkLst>
        <pc:spChg chg="mod">
          <ac:chgData name="Pietrowicz, Sean (sp3sd)" userId="S::sp3sd@virginia.edu::9d75db99-c872-4e43-b98e-1e42a901c6ac" providerId="AD" clId="Web-{3D2C28D8-83F7-7F14-93A1-F89CC3E0310B}" dt="2019-06-24T15:54:26.628" v="5" actId="20577"/>
          <ac:spMkLst>
            <pc:docMk/>
            <pc:sldMk cId="4047306400" sldId="705"/>
            <ac:spMk id="2" creationId="{2D490E25-588D-40CD-B0E9-FA72DCB11D54}"/>
          </ac:spMkLst>
        </pc:spChg>
      </pc:sldChg>
      <pc:sldChg chg="del">
        <pc:chgData name="Pietrowicz, Sean (sp3sd)" userId="S::sp3sd@virginia.edu::9d75db99-c872-4e43-b98e-1e42a901c6ac" providerId="AD" clId="Web-{3D2C28D8-83F7-7F14-93A1-F89CC3E0310B}" dt="2019-06-24T17:43:53.416" v="1729"/>
        <pc:sldMkLst>
          <pc:docMk/>
          <pc:sldMk cId="1970805221" sldId="708"/>
        </pc:sldMkLst>
      </pc:sldChg>
      <pc:sldChg chg="modSp">
        <pc:chgData name="Pietrowicz, Sean (sp3sd)" userId="S::sp3sd@virginia.edu::9d75db99-c872-4e43-b98e-1e42a901c6ac" providerId="AD" clId="Web-{3D2C28D8-83F7-7F14-93A1-F89CC3E0310B}" dt="2019-06-24T17:54:35.406" v="1944" actId="20577"/>
        <pc:sldMkLst>
          <pc:docMk/>
          <pc:sldMk cId="4046419110" sldId="709"/>
        </pc:sldMkLst>
        <pc:spChg chg="mod">
          <ac:chgData name="Pietrowicz, Sean (sp3sd)" userId="S::sp3sd@virginia.edu::9d75db99-c872-4e43-b98e-1e42a901c6ac" providerId="AD" clId="Web-{3D2C28D8-83F7-7F14-93A1-F89CC3E0310B}" dt="2019-06-24T17:09:56.911" v="865" actId="20577"/>
          <ac:spMkLst>
            <pc:docMk/>
            <pc:sldMk cId="4046419110" sldId="709"/>
            <ac:spMk id="2" creationId="{BD503184-8407-4A23-8781-CC4821ACB04B}"/>
          </ac:spMkLst>
        </pc:spChg>
        <pc:spChg chg="mod">
          <ac:chgData name="Pietrowicz, Sean (sp3sd)" userId="S::sp3sd@virginia.edu::9d75db99-c872-4e43-b98e-1e42a901c6ac" providerId="AD" clId="Web-{3D2C28D8-83F7-7F14-93A1-F89CC3E0310B}" dt="2019-06-24T17:54:35.406" v="1944" actId="20577"/>
          <ac:spMkLst>
            <pc:docMk/>
            <pc:sldMk cId="4046419110" sldId="709"/>
            <ac:spMk id="4" creationId="{BF2DB15A-3D7D-433F-8B8F-4FB8121E6EBC}"/>
          </ac:spMkLst>
        </pc:spChg>
      </pc:sldChg>
      <pc:sldChg chg="ord">
        <pc:chgData name="Pietrowicz, Sean (sp3sd)" userId="S::sp3sd@virginia.edu::9d75db99-c872-4e43-b98e-1e42a901c6ac" providerId="AD" clId="Web-{3D2C28D8-83F7-7F14-93A1-F89CC3E0310B}" dt="2019-06-24T18:05:28.943" v="2094"/>
        <pc:sldMkLst>
          <pc:docMk/>
          <pc:sldMk cId="2685330241" sldId="710"/>
        </pc:sldMkLst>
      </pc:sldChg>
      <pc:sldChg chg="modSp">
        <pc:chgData name="Pietrowicz, Sean (sp3sd)" userId="S::sp3sd@virginia.edu::9d75db99-c872-4e43-b98e-1e42a901c6ac" providerId="AD" clId="Web-{3D2C28D8-83F7-7F14-93A1-F89CC3E0310B}" dt="2019-06-24T16:41:32.792" v="170"/>
        <pc:sldMkLst>
          <pc:docMk/>
          <pc:sldMk cId="1829113517" sldId="712"/>
        </pc:sldMkLst>
        <pc:picChg chg="mod">
          <ac:chgData name="Pietrowicz, Sean (sp3sd)" userId="S::sp3sd@virginia.edu::9d75db99-c872-4e43-b98e-1e42a901c6ac" providerId="AD" clId="Web-{3D2C28D8-83F7-7F14-93A1-F89CC3E0310B}" dt="2019-06-24T16:01:16.998" v="34" actId="1076"/>
          <ac:picMkLst>
            <pc:docMk/>
            <pc:sldMk cId="1829113517" sldId="712"/>
            <ac:picMk id="2" creationId="{26C1CF64-9F03-4380-9074-B06EDBDD53E5}"/>
          </ac:picMkLst>
        </pc:picChg>
        <pc:picChg chg="mod">
          <ac:chgData name="Pietrowicz, Sean (sp3sd)" userId="S::sp3sd@virginia.edu::9d75db99-c872-4e43-b98e-1e42a901c6ac" providerId="AD" clId="Web-{3D2C28D8-83F7-7F14-93A1-F89CC3E0310B}" dt="2019-06-24T16:01:16.998" v="35" actId="1076"/>
          <ac:picMkLst>
            <pc:docMk/>
            <pc:sldMk cId="1829113517" sldId="712"/>
            <ac:picMk id="5" creationId="{6D0A7484-5B4D-40C2-8ACB-EFBCDA48F0E7}"/>
          </ac:picMkLst>
        </pc:picChg>
        <pc:picChg chg="mod">
          <ac:chgData name="Pietrowicz, Sean (sp3sd)" userId="S::sp3sd@virginia.edu::9d75db99-c872-4e43-b98e-1e42a901c6ac" providerId="AD" clId="Web-{3D2C28D8-83F7-7F14-93A1-F89CC3E0310B}" dt="2019-06-24T16:01:17.013" v="36" actId="1076"/>
          <ac:picMkLst>
            <pc:docMk/>
            <pc:sldMk cId="1829113517" sldId="712"/>
            <ac:picMk id="8" creationId="{00E63A32-3E70-495A-856F-370B82CB0FBB}"/>
          </ac:picMkLst>
        </pc:picChg>
        <pc:picChg chg="mod">
          <ac:chgData name="Pietrowicz, Sean (sp3sd)" userId="S::sp3sd@virginia.edu::9d75db99-c872-4e43-b98e-1e42a901c6ac" providerId="AD" clId="Web-{3D2C28D8-83F7-7F14-93A1-F89CC3E0310B}" dt="2019-06-24T16:01:17.013" v="37" actId="1076"/>
          <ac:picMkLst>
            <pc:docMk/>
            <pc:sldMk cId="1829113517" sldId="712"/>
            <ac:picMk id="10" creationId="{84BEE901-FBE0-4887-A411-D08C6C0A356E}"/>
          </ac:picMkLst>
        </pc:picChg>
        <pc:picChg chg="mod">
          <ac:chgData name="Pietrowicz, Sean (sp3sd)" userId="S::sp3sd@virginia.edu::9d75db99-c872-4e43-b98e-1e42a901c6ac" providerId="AD" clId="Web-{3D2C28D8-83F7-7F14-93A1-F89CC3E0310B}" dt="2019-06-24T16:01:17.029" v="38" actId="1076"/>
          <ac:picMkLst>
            <pc:docMk/>
            <pc:sldMk cId="1829113517" sldId="712"/>
            <ac:picMk id="12" creationId="{58F96F04-789E-48D2-84A2-C425BE638BFB}"/>
          </ac:picMkLst>
        </pc:picChg>
        <pc:picChg chg="mod">
          <ac:chgData name="Pietrowicz, Sean (sp3sd)" userId="S::sp3sd@virginia.edu::9d75db99-c872-4e43-b98e-1e42a901c6ac" providerId="AD" clId="Web-{3D2C28D8-83F7-7F14-93A1-F89CC3E0310B}" dt="2019-06-24T16:01:17.029" v="39" actId="1076"/>
          <ac:picMkLst>
            <pc:docMk/>
            <pc:sldMk cId="1829113517" sldId="712"/>
            <ac:picMk id="14" creationId="{32FC7D66-9591-4D3C-854A-291B3F627C11}"/>
          </ac:picMkLst>
        </pc:picChg>
        <pc:picChg chg="mod">
          <ac:chgData name="Pietrowicz, Sean (sp3sd)" userId="S::sp3sd@virginia.edu::9d75db99-c872-4e43-b98e-1e42a901c6ac" providerId="AD" clId="Web-{3D2C28D8-83F7-7F14-93A1-F89CC3E0310B}" dt="2019-06-24T16:01:17.045" v="40" actId="1076"/>
          <ac:picMkLst>
            <pc:docMk/>
            <pc:sldMk cId="1829113517" sldId="712"/>
            <ac:picMk id="16" creationId="{06E5D80A-FB0A-4D4A-8D41-137944964573}"/>
          </ac:picMkLst>
        </pc:picChg>
        <pc:picChg chg="mod">
          <ac:chgData name="Pietrowicz, Sean (sp3sd)" userId="S::sp3sd@virginia.edu::9d75db99-c872-4e43-b98e-1e42a901c6ac" providerId="AD" clId="Web-{3D2C28D8-83F7-7F14-93A1-F89CC3E0310B}" dt="2019-06-24T16:41:32.792" v="170"/>
          <ac:picMkLst>
            <pc:docMk/>
            <pc:sldMk cId="1829113517" sldId="712"/>
            <ac:picMk id="18" creationId="{864E8ED8-D4B4-4CEE-855B-F1267C057D53}"/>
          </ac:picMkLst>
        </pc:picChg>
        <pc:picChg chg="mod">
          <ac:chgData name="Pietrowicz, Sean (sp3sd)" userId="S::sp3sd@virginia.edu::9d75db99-c872-4e43-b98e-1e42a901c6ac" providerId="AD" clId="Web-{3D2C28D8-83F7-7F14-93A1-F89CC3E0310B}" dt="2019-06-24T16:01:17.060" v="42" actId="1076"/>
          <ac:picMkLst>
            <pc:docMk/>
            <pc:sldMk cId="1829113517" sldId="712"/>
            <ac:picMk id="20" creationId="{063AB173-88C2-475D-8344-AEAD69F0F5DF}"/>
          </ac:picMkLst>
        </pc:picChg>
        <pc:picChg chg="mod">
          <ac:chgData name="Pietrowicz, Sean (sp3sd)" userId="S::sp3sd@virginia.edu::9d75db99-c872-4e43-b98e-1e42a901c6ac" providerId="AD" clId="Web-{3D2C28D8-83F7-7F14-93A1-F89CC3E0310B}" dt="2019-06-24T16:01:17.060" v="43" actId="1076"/>
          <ac:picMkLst>
            <pc:docMk/>
            <pc:sldMk cId="1829113517" sldId="712"/>
            <ac:picMk id="22" creationId="{405BE7F0-C513-40AD-9C19-A1E63805738A}"/>
          </ac:picMkLst>
        </pc:picChg>
        <pc:picChg chg="mod">
          <ac:chgData name="Pietrowicz, Sean (sp3sd)" userId="S::sp3sd@virginia.edu::9d75db99-c872-4e43-b98e-1e42a901c6ac" providerId="AD" clId="Web-{3D2C28D8-83F7-7F14-93A1-F89CC3E0310B}" dt="2019-06-24T16:01:17.076" v="44" actId="1076"/>
          <ac:picMkLst>
            <pc:docMk/>
            <pc:sldMk cId="1829113517" sldId="712"/>
            <ac:picMk id="24" creationId="{0A8505D8-74A3-4275-8A33-CC7B1D6A0E84}"/>
          </ac:picMkLst>
        </pc:picChg>
        <pc:picChg chg="mod">
          <ac:chgData name="Pietrowicz, Sean (sp3sd)" userId="S::sp3sd@virginia.edu::9d75db99-c872-4e43-b98e-1e42a901c6ac" providerId="AD" clId="Web-{3D2C28D8-83F7-7F14-93A1-F89CC3E0310B}" dt="2019-06-24T16:01:17.076" v="45" actId="1076"/>
          <ac:picMkLst>
            <pc:docMk/>
            <pc:sldMk cId="1829113517" sldId="712"/>
            <ac:picMk id="26" creationId="{4AA3A225-0B3F-4907-B41D-1364EED5E70E}"/>
          </ac:picMkLst>
        </pc:picChg>
      </pc:sldChg>
      <pc:sldChg chg="addSp delSp modSp add replId">
        <pc:chgData name="Pietrowicz, Sean (sp3sd)" userId="S::sp3sd@virginia.edu::9d75db99-c872-4e43-b98e-1e42a901c6ac" providerId="AD" clId="Web-{3D2C28D8-83F7-7F14-93A1-F89CC3E0310B}" dt="2019-06-24T16:01:09.294" v="33" actId="1076"/>
        <pc:sldMkLst>
          <pc:docMk/>
          <pc:sldMk cId="1162513878" sldId="713"/>
        </pc:sldMkLst>
        <pc:picChg chg="mod">
          <ac:chgData name="Pietrowicz, Sean (sp3sd)" userId="S::sp3sd@virginia.edu::9d75db99-c872-4e43-b98e-1e42a901c6ac" providerId="AD" clId="Web-{3D2C28D8-83F7-7F14-93A1-F89CC3E0310B}" dt="2019-06-24T16:01:09.279" v="30" actId="1076"/>
          <ac:picMkLst>
            <pc:docMk/>
            <pc:sldMk cId="1162513878" sldId="713"/>
            <ac:picMk id="2" creationId="{26C1CF64-9F03-4380-9074-B06EDBDD53E5}"/>
          </ac:picMkLst>
        </pc:picChg>
        <pc:picChg chg="mod">
          <ac:chgData name="Pietrowicz, Sean (sp3sd)" userId="S::sp3sd@virginia.edu::9d75db99-c872-4e43-b98e-1e42a901c6ac" providerId="AD" clId="Web-{3D2C28D8-83F7-7F14-93A1-F89CC3E0310B}" dt="2019-06-24T16:01:09.294" v="33" actId="1076"/>
          <ac:picMkLst>
            <pc:docMk/>
            <pc:sldMk cId="1162513878" sldId="713"/>
            <ac:picMk id="5" creationId="{6D0A7484-5B4D-40C2-8ACB-EFBCDA48F0E7}"/>
          </ac:picMkLst>
        </pc:picChg>
        <pc:picChg chg="mod">
          <ac:chgData name="Pietrowicz, Sean (sp3sd)" userId="S::sp3sd@virginia.edu::9d75db99-c872-4e43-b98e-1e42a901c6ac" providerId="AD" clId="Web-{3D2C28D8-83F7-7F14-93A1-F89CC3E0310B}" dt="2019-06-24T16:01:09.294" v="32" actId="1076"/>
          <ac:picMkLst>
            <pc:docMk/>
            <pc:sldMk cId="1162513878" sldId="713"/>
            <ac:picMk id="8" creationId="{00E63A32-3E70-495A-856F-370B82CB0FBB}"/>
          </ac:picMkLst>
        </pc:picChg>
        <pc:picChg chg="mod">
          <ac:chgData name="Pietrowicz, Sean (sp3sd)" userId="S::sp3sd@virginia.edu::9d75db99-c872-4e43-b98e-1e42a901c6ac" providerId="AD" clId="Web-{3D2C28D8-83F7-7F14-93A1-F89CC3E0310B}" dt="2019-06-24T16:01:09.263" v="28" actId="1076"/>
          <ac:picMkLst>
            <pc:docMk/>
            <pc:sldMk cId="1162513878" sldId="713"/>
            <ac:picMk id="10" creationId="{84BEE901-FBE0-4887-A411-D08C6C0A356E}"/>
          </ac:picMkLst>
        </pc:picChg>
        <pc:picChg chg="mod">
          <ac:chgData name="Pietrowicz, Sean (sp3sd)" userId="S::sp3sd@virginia.edu::9d75db99-c872-4e43-b98e-1e42a901c6ac" providerId="AD" clId="Web-{3D2C28D8-83F7-7F14-93A1-F89CC3E0310B}" dt="2019-06-24T16:01:09.279" v="29" actId="1076"/>
          <ac:picMkLst>
            <pc:docMk/>
            <pc:sldMk cId="1162513878" sldId="713"/>
            <ac:picMk id="12" creationId="{58F96F04-789E-48D2-84A2-C425BE638BFB}"/>
          </ac:picMkLst>
        </pc:picChg>
        <pc:picChg chg="mod">
          <ac:chgData name="Pietrowicz, Sean (sp3sd)" userId="S::sp3sd@virginia.edu::9d75db99-c872-4e43-b98e-1e42a901c6ac" providerId="AD" clId="Web-{3D2C28D8-83F7-7F14-93A1-F89CC3E0310B}" dt="2019-06-24T16:01:09.279" v="31" actId="1076"/>
          <ac:picMkLst>
            <pc:docMk/>
            <pc:sldMk cId="1162513878" sldId="713"/>
            <ac:picMk id="14" creationId="{32FC7D66-9591-4D3C-854A-291B3F627C11}"/>
          </ac:picMkLst>
        </pc:picChg>
        <pc:picChg chg="del">
          <ac:chgData name="Pietrowicz, Sean (sp3sd)" userId="S::sp3sd@virginia.edu::9d75db99-c872-4e43-b98e-1e42a901c6ac" providerId="AD" clId="Web-{3D2C28D8-83F7-7F14-93A1-F89CC3E0310B}" dt="2019-06-24T16:00:03.808" v="17"/>
          <ac:picMkLst>
            <pc:docMk/>
            <pc:sldMk cId="1162513878" sldId="713"/>
            <ac:picMk id="16" creationId="{06E5D80A-FB0A-4D4A-8D41-137944964573}"/>
          </ac:picMkLst>
        </pc:picChg>
        <pc:picChg chg="add del">
          <ac:chgData name="Pietrowicz, Sean (sp3sd)" userId="S::sp3sd@virginia.edu::9d75db99-c872-4e43-b98e-1e42a901c6ac" providerId="AD" clId="Web-{3D2C28D8-83F7-7F14-93A1-F89CC3E0310B}" dt="2019-06-24T16:00:03.043" v="16"/>
          <ac:picMkLst>
            <pc:docMk/>
            <pc:sldMk cId="1162513878" sldId="713"/>
            <ac:picMk id="18" creationId="{864E8ED8-D4B4-4CEE-855B-F1267C057D53}"/>
          </ac:picMkLst>
        </pc:picChg>
        <pc:picChg chg="del">
          <ac:chgData name="Pietrowicz, Sean (sp3sd)" userId="S::sp3sd@virginia.edu::9d75db99-c872-4e43-b98e-1e42a901c6ac" providerId="AD" clId="Web-{3D2C28D8-83F7-7F14-93A1-F89CC3E0310B}" dt="2019-06-24T16:00:22.903" v="21"/>
          <ac:picMkLst>
            <pc:docMk/>
            <pc:sldMk cId="1162513878" sldId="713"/>
            <ac:picMk id="20" creationId="{063AB173-88C2-475D-8344-AEAD69F0F5DF}"/>
          </ac:picMkLst>
        </pc:picChg>
        <pc:picChg chg="del">
          <ac:chgData name="Pietrowicz, Sean (sp3sd)" userId="S::sp3sd@virginia.edu::9d75db99-c872-4e43-b98e-1e42a901c6ac" providerId="AD" clId="Web-{3D2C28D8-83F7-7F14-93A1-F89CC3E0310B}" dt="2019-06-24T16:00:13.215" v="18"/>
          <ac:picMkLst>
            <pc:docMk/>
            <pc:sldMk cId="1162513878" sldId="713"/>
            <ac:picMk id="22" creationId="{405BE7F0-C513-40AD-9C19-A1E63805738A}"/>
          </ac:picMkLst>
        </pc:picChg>
        <pc:picChg chg="add del">
          <ac:chgData name="Pietrowicz, Sean (sp3sd)" userId="S::sp3sd@virginia.edu::9d75db99-c872-4e43-b98e-1e42a901c6ac" providerId="AD" clId="Web-{3D2C28D8-83F7-7F14-93A1-F89CC3E0310B}" dt="2019-06-24T16:00:14.137" v="19"/>
          <ac:picMkLst>
            <pc:docMk/>
            <pc:sldMk cId="1162513878" sldId="713"/>
            <ac:picMk id="24" creationId="{0A8505D8-74A3-4275-8A33-CC7B1D6A0E84}"/>
          </ac:picMkLst>
        </pc:picChg>
        <pc:picChg chg="add del">
          <ac:chgData name="Pietrowicz, Sean (sp3sd)" userId="S::sp3sd@virginia.edu::9d75db99-c872-4e43-b98e-1e42a901c6ac" providerId="AD" clId="Web-{3D2C28D8-83F7-7F14-93A1-F89CC3E0310B}" dt="2019-06-24T16:00:18.215" v="20"/>
          <ac:picMkLst>
            <pc:docMk/>
            <pc:sldMk cId="1162513878" sldId="713"/>
            <ac:picMk id="26" creationId="{4AA3A225-0B3F-4907-B41D-1364EED5E70E}"/>
          </ac:picMkLst>
        </pc:picChg>
      </pc:sldChg>
      <pc:sldChg chg="modSp">
        <pc:chgData name="Pietrowicz, Sean (sp3sd)" userId="S::sp3sd@virginia.edu::9d75db99-c872-4e43-b98e-1e42a901c6ac" providerId="AD" clId="Web-{3D2C28D8-83F7-7F14-93A1-F89CC3E0310B}" dt="2019-06-24T16:55:43.039" v="498" actId="20577"/>
        <pc:sldMkLst>
          <pc:docMk/>
          <pc:sldMk cId="890873346" sldId="714"/>
        </pc:sldMkLst>
        <pc:spChg chg="mod">
          <ac:chgData name="Pietrowicz, Sean (sp3sd)" userId="S::sp3sd@virginia.edu::9d75db99-c872-4e43-b98e-1e42a901c6ac" providerId="AD" clId="Web-{3D2C28D8-83F7-7F14-93A1-F89CC3E0310B}" dt="2019-06-24T16:55:43.039" v="498" actId="20577"/>
          <ac:spMkLst>
            <pc:docMk/>
            <pc:sldMk cId="890873346" sldId="714"/>
            <ac:spMk id="4" creationId="{9EE7FAA4-95BD-446E-A236-0B8BAB5003C9}"/>
          </ac:spMkLst>
        </pc:spChg>
      </pc:sldChg>
      <pc:sldChg chg="modSp">
        <pc:chgData name="Pietrowicz, Sean (sp3sd)" userId="S::sp3sd@virginia.edu::9d75db99-c872-4e43-b98e-1e42a901c6ac" providerId="AD" clId="Web-{3D2C28D8-83F7-7F14-93A1-F89CC3E0310B}" dt="2019-06-24T18:02:45.109" v="2092" actId="20577"/>
        <pc:sldMkLst>
          <pc:docMk/>
          <pc:sldMk cId="2912375086" sldId="715"/>
        </pc:sldMkLst>
        <pc:spChg chg="mod">
          <ac:chgData name="Pietrowicz, Sean (sp3sd)" userId="S::sp3sd@virginia.edu::9d75db99-c872-4e43-b98e-1e42a901c6ac" providerId="AD" clId="Web-{3D2C28D8-83F7-7F14-93A1-F89CC3E0310B}" dt="2019-06-24T18:02:45.109" v="2092" actId="20577"/>
          <ac:spMkLst>
            <pc:docMk/>
            <pc:sldMk cId="2912375086" sldId="715"/>
            <ac:spMk id="4" creationId="{EAE31C04-3B2E-4C7B-83A4-E172888BE541}"/>
          </ac:spMkLst>
        </pc:spChg>
      </pc:sldChg>
      <pc:sldChg chg="modSp add replId">
        <pc:chgData name="Pietrowicz, Sean (sp3sd)" userId="S::sp3sd@virginia.edu::9d75db99-c872-4e43-b98e-1e42a901c6ac" providerId="AD" clId="Web-{3D2C28D8-83F7-7F14-93A1-F89CC3E0310B}" dt="2019-06-24T18:08:29.339" v="2160" actId="20577"/>
        <pc:sldMkLst>
          <pc:docMk/>
          <pc:sldMk cId="2758347514" sldId="717"/>
        </pc:sldMkLst>
        <pc:spChg chg="mod">
          <ac:chgData name="Pietrowicz, Sean (sp3sd)" userId="S::sp3sd@virginia.edu::9d75db99-c872-4e43-b98e-1e42a901c6ac" providerId="AD" clId="Web-{3D2C28D8-83F7-7F14-93A1-F89CC3E0310B}" dt="2019-06-24T16:57:19.370" v="558" actId="20577"/>
          <ac:spMkLst>
            <pc:docMk/>
            <pc:sldMk cId="2758347514" sldId="717"/>
            <ac:spMk id="2" creationId="{43D135E6-8F1E-403A-BF8C-EAA0B8F41E5D}"/>
          </ac:spMkLst>
        </pc:spChg>
        <pc:spChg chg="mod">
          <ac:chgData name="Pietrowicz, Sean (sp3sd)" userId="S::sp3sd@virginia.edu::9d75db99-c872-4e43-b98e-1e42a901c6ac" providerId="AD" clId="Web-{3D2C28D8-83F7-7F14-93A1-F89CC3E0310B}" dt="2019-06-24T18:08:29.339" v="2160" actId="20577"/>
          <ac:spMkLst>
            <pc:docMk/>
            <pc:sldMk cId="2758347514" sldId="717"/>
            <ac:spMk id="4" creationId="{EAE31C04-3B2E-4C7B-83A4-E172888BE541}"/>
          </ac:spMkLst>
        </pc:spChg>
      </pc:sldChg>
    </pc:docChg>
  </pc:docChgLst>
  <pc:docChgLst>
    <pc:chgData name="Shipp, Stephanie S. (sss5sc)" userId="S::sss5sc@virginia.edu::32ad11e2-6e98-46b4-87f4-a31b3ad2ebba" providerId="AD" clId="Web-{05C81E94-F510-2AFA-C180-8A6A3DFB313E}"/>
    <pc:docChg chg="modSld">
      <pc:chgData name="Shipp, Stephanie S. (sss5sc)" userId="S::sss5sc@virginia.edu::32ad11e2-6e98-46b4-87f4-a31b3ad2ebba" providerId="AD" clId="Web-{05C81E94-F510-2AFA-C180-8A6A3DFB313E}" dt="2019-06-25T18:00:50.826" v="791" actId="20577"/>
      <pc:docMkLst>
        <pc:docMk/>
      </pc:docMkLst>
      <pc:sldChg chg="modSp">
        <pc:chgData name="Shipp, Stephanie S. (sss5sc)" userId="S::sss5sc@virginia.edu::32ad11e2-6e98-46b4-87f4-a31b3ad2ebba" providerId="AD" clId="Web-{05C81E94-F510-2AFA-C180-8A6A3DFB313E}" dt="2019-06-25T13:53:07.024" v="8" actId="20577"/>
        <pc:sldMkLst>
          <pc:docMk/>
          <pc:sldMk cId="3760057622" sldId="266"/>
        </pc:sldMkLst>
        <pc:spChg chg="mod">
          <ac:chgData name="Shipp, Stephanie S. (sss5sc)" userId="S::sss5sc@virginia.edu::32ad11e2-6e98-46b4-87f4-a31b3ad2ebba" providerId="AD" clId="Web-{05C81E94-F510-2AFA-C180-8A6A3DFB313E}" dt="2019-06-25T13:53:07.024" v="8" actId="20577"/>
          <ac:spMkLst>
            <pc:docMk/>
            <pc:sldMk cId="3760057622" sldId="266"/>
            <ac:spMk id="5" creationId="{067A7AB4-A1CE-4401-85FB-245DEEED00A7}"/>
          </ac:spMkLst>
        </pc:spChg>
      </pc:sldChg>
      <pc:sldChg chg="modSp">
        <pc:chgData name="Shipp, Stephanie S. (sss5sc)" userId="S::sss5sc@virginia.edu::32ad11e2-6e98-46b4-87f4-a31b3ad2ebba" providerId="AD" clId="Web-{05C81E94-F510-2AFA-C180-8A6A3DFB313E}" dt="2019-06-25T15:47:10.716" v="272" actId="20577"/>
        <pc:sldMkLst>
          <pc:docMk/>
          <pc:sldMk cId="1200771918" sldId="267"/>
        </pc:sldMkLst>
        <pc:spChg chg="mod">
          <ac:chgData name="Shipp, Stephanie S. (sss5sc)" userId="S::sss5sc@virginia.edu::32ad11e2-6e98-46b4-87f4-a31b3ad2ebba" providerId="AD" clId="Web-{05C81E94-F510-2AFA-C180-8A6A3DFB313E}" dt="2019-06-25T15:47:10.716" v="272" actId="20577"/>
          <ac:spMkLst>
            <pc:docMk/>
            <pc:sldMk cId="1200771918" sldId="267"/>
            <ac:spMk id="4" creationId="{8968E6F7-7FC3-4190-BD45-E3789C56EA1D}"/>
          </ac:spMkLst>
        </pc:spChg>
      </pc:sldChg>
      <pc:sldChg chg="addSp delSp modSp">
        <pc:chgData name="Shipp, Stephanie S. (sss5sc)" userId="S::sss5sc@virginia.edu::32ad11e2-6e98-46b4-87f4-a31b3ad2ebba" providerId="AD" clId="Web-{05C81E94-F510-2AFA-C180-8A6A3DFB313E}" dt="2019-06-25T15:43:11.942" v="209" actId="14100"/>
        <pc:sldMkLst>
          <pc:docMk/>
          <pc:sldMk cId="3501060841" sldId="268"/>
        </pc:sldMkLst>
        <pc:spChg chg="del">
          <ac:chgData name="Shipp, Stephanie S. (sss5sc)" userId="S::sss5sc@virginia.edu::32ad11e2-6e98-46b4-87f4-a31b3ad2ebba" providerId="AD" clId="Web-{05C81E94-F510-2AFA-C180-8A6A3DFB313E}" dt="2019-06-25T15:36:22.506" v="120"/>
          <ac:spMkLst>
            <pc:docMk/>
            <pc:sldMk cId="3501060841" sldId="268"/>
            <ac:spMk id="2" creationId="{0288A83C-A797-475E-BF5F-90DF16CBAC70}"/>
          </ac:spMkLst>
        </pc:spChg>
        <pc:spChg chg="mod">
          <ac:chgData name="Shipp, Stephanie S. (sss5sc)" userId="S::sss5sc@virginia.edu::32ad11e2-6e98-46b4-87f4-a31b3ad2ebba" providerId="AD" clId="Web-{05C81E94-F510-2AFA-C180-8A6A3DFB313E}" dt="2019-06-25T15:42:17.004" v="156" actId="20577"/>
          <ac:spMkLst>
            <pc:docMk/>
            <pc:sldMk cId="3501060841" sldId="268"/>
            <ac:spMk id="4" creationId="{7987E568-3EAA-4415-9286-FF9822A8185D}"/>
          </ac:spMkLst>
        </pc:spChg>
        <pc:spChg chg="add del mod">
          <ac:chgData name="Shipp, Stephanie S. (sss5sc)" userId="S::sss5sc@virginia.edu::32ad11e2-6e98-46b4-87f4-a31b3ad2ebba" providerId="AD" clId="Web-{05C81E94-F510-2AFA-C180-8A6A3DFB313E}" dt="2019-06-25T15:36:26.522" v="121"/>
          <ac:spMkLst>
            <pc:docMk/>
            <pc:sldMk cId="3501060841" sldId="268"/>
            <ac:spMk id="8" creationId="{5004A65F-856B-43E0-92A6-625D9ABB6319}"/>
          </ac:spMkLst>
        </pc:spChg>
        <pc:spChg chg="add mod">
          <ac:chgData name="Shipp, Stephanie S. (sss5sc)" userId="S::sss5sc@virginia.edu::32ad11e2-6e98-46b4-87f4-a31b3ad2ebba" providerId="AD" clId="Web-{05C81E94-F510-2AFA-C180-8A6A3DFB313E}" dt="2019-06-25T15:43:11.942" v="209" actId="14100"/>
          <ac:spMkLst>
            <pc:docMk/>
            <pc:sldMk cId="3501060841" sldId="268"/>
            <ac:spMk id="9" creationId="{B5280726-4D6C-45AF-A396-472A2D49BAE6}"/>
          </ac:spMkLst>
        </pc:spChg>
        <pc:picChg chg="add mod modCrop">
          <ac:chgData name="Shipp, Stephanie S. (sss5sc)" userId="S::sss5sc@virginia.edu::32ad11e2-6e98-46b4-87f4-a31b3ad2ebba" providerId="AD" clId="Web-{05C81E94-F510-2AFA-C180-8A6A3DFB313E}" dt="2019-06-25T15:40:41.828" v="153" actId="1076"/>
          <ac:picMkLst>
            <pc:docMk/>
            <pc:sldMk cId="3501060841" sldId="268"/>
            <ac:picMk id="5" creationId="{2E470CAB-C0DE-4772-9F24-7349B1044B77}"/>
          </ac:picMkLst>
        </pc:picChg>
      </pc:sldChg>
      <pc:sldChg chg="modSp">
        <pc:chgData name="Shipp, Stephanie S. (sss5sc)" userId="S::sss5sc@virginia.edu::32ad11e2-6e98-46b4-87f4-a31b3ad2ebba" providerId="AD" clId="Web-{05C81E94-F510-2AFA-C180-8A6A3DFB313E}" dt="2019-06-25T15:29:53.868" v="96" actId="20577"/>
        <pc:sldMkLst>
          <pc:docMk/>
          <pc:sldMk cId="4046419110" sldId="709"/>
        </pc:sldMkLst>
        <pc:spChg chg="mod">
          <ac:chgData name="Shipp, Stephanie S. (sss5sc)" userId="S::sss5sc@virginia.edu::32ad11e2-6e98-46b4-87f4-a31b3ad2ebba" providerId="AD" clId="Web-{05C81E94-F510-2AFA-C180-8A6A3DFB313E}" dt="2019-06-25T15:29:53.868" v="96" actId="20577"/>
          <ac:spMkLst>
            <pc:docMk/>
            <pc:sldMk cId="4046419110" sldId="709"/>
            <ac:spMk id="4" creationId="{BF2DB15A-3D7D-433F-8B8F-4FB8121E6EBC}"/>
          </ac:spMkLst>
        </pc:spChg>
      </pc:sldChg>
      <pc:sldChg chg="modSp">
        <pc:chgData name="Shipp, Stephanie S. (sss5sc)" userId="S::sss5sc@virginia.edu::32ad11e2-6e98-46b4-87f4-a31b3ad2ebba" providerId="AD" clId="Web-{05C81E94-F510-2AFA-C180-8A6A3DFB313E}" dt="2019-06-25T18:00:50.826" v="791" actId="20577"/>
        <pc:sldMkLst>
          <pc:docMk/>
          <pc:sldMk cId="2685330241" sldId="710"/>
        </pc:sldMkLst>
        <pc:spChg chg="mod">
          <ac:chgData name="Shipp, Stephanie S. (sss5sc)" userId="S::sss5sc@virginia.edu::32ad11e2-6e98-46b4-87f4-a31b3ad2ebba" providerId="AD" clId="Web-{05C81E94-F510-2AFA-C180-8A6A3DFB313E}" dt="2019-06-25T18:00:50.826" v="791" actId="20577"/>
          <ac:spMkLst>
            <pc:docMk/>
            <pc:sldMk cId="2685330241" sldId="710"/>
            <ac:spMk id="7" creationId="{2D8EDA6C-3D1B-46D7-BC9A-5349EAA67400}"/>
          </ac:spMkLst>
        </pc:spChg>
      </pc:sldChg>
      <pc:sldChg chg="addSp delSp modSp">
        <pc:chgData name="Shipp, Stephanie S. (sss5sc)" userId="S::sss5sc@virginia.edu::32ad11e2-6e98-46b4-87f4-a31b3ad2ebba" providerId="AD" clId="Web-{05C81E94-F510-2AFA-C180-8A6A3DFB313E}" dt="2019-06-25T15:35:35.645" v="113"/>
        <pc:sldMkLst>
          <pc:docMk/>
          <pc:sldMk cId="1162513878" sldId="713"/>
        </pc:sldMkLst>
        <pc:picChg chg="add del mod">
          <ac:chgData name="Shipp, Stephanie S. (sss5sc)" userId="S::sss5sc@virginia.edu::32ad11e2-6e98-46b4-87f4-a31b3ad2ebba" providerId="AD" clId="Web-{05C81E94-F510-2AFA-C180-8A6A3DFB313E}" dt="2019-06-25T15:35:35.645" v="113"/>
          <ac:picMkLst>
            <pc:docMk/>
            <pc:sldMk cId="1162513878" sldId="713"/>
            <ac:picMk id="6" creationId="{5BF4B510-98B7-4DDA-8D30-E686C9D8337F}"/>
          </ac:picMkLst>
        </pc:picChg>
      </pc:sldChg>
      <pc:sldChg chg="modSp">
        <pc:chgData name="Shipp, Stephanie S. (sss5sc)" userId="S::sss5sc@virginia.edu::32ad11e2-6e98-46b4-87f4-a31b3ad2ebba" providerId="AD" clId="Web-{05C81E94-F510-2AFA-C180-8A6A3DFB313E}" dt="2019-06-25T15:44:47.383" v="211" actId="20577"/>
        <pc:sldMkLst>
          <pc:docMk/>
          <pc:sldMk cId="890873346" sldId="714"/>
        </pc:sldMkLst>
        <pc:spChg chg="mod">
          <ac:chgData name="Shipp, Stephanie S. (sss5sc)" userId="S::sss5sc@virginia.edu::32ad11e2-6e98-46b4-87f4-a31b3ad2ebba" providerId="AD" clId="Web-{05C81E94-F510-2AFA-C180-8A6A3DFB313E}" dt="2019-06-25T15:44:47.383" v="211" actId="20577"/>
          <ac:spMkLst>
            <pc:docMk/>
            <pc:sldMk cId="890873346" sldId="714"/>
            <ac:spMk id="20" creationId="{155E5C3A-9634-3E45-88CE-A4CFD16F219B}"/>
          </ac:spMkLst>
        </pc:spChg>
      </pc:sldChg>
      <pc:sldChg chg="modSp">
        <pc:chgData name="Shipp, Stephanie S. (sss5sc)" userId="S::sss5sc@virginia.edu::32ad11e2-6e98-46b4-87f4-a31b3ad2ebba" providerId="AD" clId="Web-{05C81E94-F510-2AFA-C180-8A6A3DFB313E}" dt="2019-06-25T16:42:25.879" v="329" actId="20577"/>
        <pc:sldMkLst>
          <pc:docMk/>
          <pc:sldMk cId="2912375086" sldId="715"/>
        </pc:sldMkLst>
        <pc:spChg chg="mod">
          <ac:chgData name="Shipp, Stephanie S. (sss5sc)" userId="S::sss5sc@virginia.edu::32ad11e2-6e98-46b4-87f4-a31b3ad2ebba" providerId="AD" clId="Web-{05C81E94-F510-2AFA-C180-8A6A3DFB313E}" dt="2019-06-25T16:42:25.879" v="329" actId="20577"/>
          <ac:spMkLst>
            <pc:docMk/>
            <pc:sldMk cId="2912375086" sldId="715"/>
            <ac:spMk id="4" creationId="{EAE31C04-3B2E-4C7B-83A4-E172888BE541}"/>
          </ac:spMkLst>
        </pc:spChg>
      </pc:sldChg>
      <pc:sldChg chg="modSp">
        <pc:chgData name="Shipp, Stephanie S. (sss5sc)" userId="S::sss5sc@virginia.edu::32ad11e2-6e98-46b4-87f4-a31b3ad2ebba" providerId="AD" clId="Web-{05C81E94-F510-2AFA-C180-8A6A3DFB313E}" dt="2019-06-25T17:52:53.866" v="760" actId="20577"/>
        <pc:sldMkLst>
          <pc:docMk/>
          <pc:sldMk cId="1576447193" sldId="716"/>
        </pc:sldMkLst>
        <pc:spChg chg="mod">
          <ac:chgData name="Shipp, Stephanie S. (sss5sc)" userId="S::sss5sc@virginia.edu::32ad11e2-6e98-46b4-87f4-a31b3ad2ebba" providerId="AD" clId="Web-{05C81E94-F510-2AFA-C180-8A6A3DFB313E}" dt="2019-06-25T17:52:53.866" v="760" actId="20577"/>
          <ac:spMkLst>
            <pc:docMk/>
            <pc:sldMk cId="1576447193" sldId="716"/>
            <ac:spMk id="4" creationId="{8789123B-D475-4E6D-9480-4230AF96957A}"/>
          </ac:spMkLst>
        </pc:spChg>
      </pc:sldChg>
      <pc:sldChg chg="modSp">
        <pc:chgData name="Shipp, Stephanie S. (sss5sc)" userId="S::sss5sc@virginia.edu::32ad11e2-6e98-46b4-87f4-a31b3ad2ebba" providerId="AD" clId="Web-{05C81E94-F510-2AFA-C180-8A6A3DFB313E}" dt="2019-06-25T17:49:11.378" v="681" actId="20577"/>
        <pc:sldMkLst>
          <pc:docMk/>
          <pc:sldMk cId="2758347514" sldId="717"/>
        </pc:sldMkLst>
        <pc:spChg chg="mod">
          <ac:chgData name="Shipp, Stephanie S. (sss5sc)" userId="S::sss5sc@virginia.edu::32ad11e2-6e98-46b4-87f4-a31b3ad2ebba" providerId="AD" clId="Web-{05C81E94-F510-2AFA-C180-8A6A3DFB313E}" dt="2019-06-25T17:49:11.378" v="681" actId="20577"/>
          <ac:spMkLst>
            <pc:docMk/>
            <pc:sldMk cId="2758347514" sldId="717"/>
            <ac:spMk id="4" creationId="{EAE31C04-3B2E-4C7B-83A4-E172888BE541}"/>
          </ac:spMkLst>
        </pc:spChg>
      </pc:sldChg>
    </pc:docChg>
  </pc:docChgLst>
  <pc:docChgLst>
    <pc:chgData name="Pietrowicz, Sean (sp3sd)" userId="S::sp3sd@virginia.edu::9d75db99-c872-4e43-b98e-1e42a901c6ac" providerId="AD" clId="Web-{19ABDC14-5F9B-A707-BF15-3D140D2CB943}"/>
    <pc:docChg chg="addSld delSld modSld">
      <pc:chgData name="Pietrowicz, Sean (sp3sd)" userId="S::sp3sd@virginia.edu::9d75db99-c872-4e43-b98e-1e42a901c6ac" providerId="AD" clId="Web-{19ABDC14-5F9B-A707-BF15-3D140D2CB943}" dt="2019-06-27T20:37:17.376" v="521"/>
      <pc:docMkLst>
        <pc:docMk/>
      </pc:docMkLst>
      <pc:sldChg chg="modSp">
        <pc:chgData name="Pietrowicz, Sean (sp3sd)" userId="S::sp3sd@virginia.edu::9d75db99-c872-4e43-b98e-1e42a901c6ac" providerId="AD" clId="Web-{19ABDC14-5F9B-A707-BF15-3D140D2CB943}" dt="2019-06-27T20:18:25.211" v="243" actId="20577"/>
        <pc:sldMkLst>
          <pc:docMk/>
          <pc:sldMk cId="1200771918" sldId="267"/>
        </pc:sldMkLst>
        <pc:spChg chg="mod">
          <ac:chgData name="Pietrowicz, Sean (sp3sd)" userId="S::sp3sd@virginia.edu::9d75db99-c872-4e43-b98e-1e42a901c6ac" providerId="AD" clId="Web-{19ABDC14-5F9B-A707-BF15-3D140D2CB943}" dt="2019-06-27T20:18:25.211" v="243" actId="20577"/>
          <ac:spMkLst>
            <pc:docMk/>
            <pc:sldMk cId="1200771918" sldId="267"/>
            <ac:spMk id="4" creationId="{8968E6F7-7FC3-4190-BD45-E3789C56EA1D}"/>
          </ac:spMkLst>
        </pc:spChg>
      </pc:sldChg>
      <pc:sldChg chg="addSp delSp modSp">
        <pc:chgData name="Pietrowicz, Sean (sp3sd)" userId="S::sp3sd@virginia.edu::9d75db99-c872-4e43-b98e-1e42a901c6ac" providerId="AD" clId="Web-{19ABDC14-5F9B-A707-BF15-3D140D2CB943}" dt="2019-06-27T20:08:01.673" v="239" actId="1076"/>
        <pc:sldMkLst>
          <pc:docMk/>
          <pc:sldMk cId="890873346" sldId="714"/>
        </pc:sldMkLst>
        <pc:spChg chg="del mod ord">
          <ac:chgData name="Pietrowicz, Sean (sp3sd)" userId="S::sp3sd@virginia.edu::9d75db99-c872-4e43-b98e-1e42a901c6ac" providerId="AD" clId="Web-{19ABDC14-5F9B-A707-BF15-3D140D2CB943}" dt="2019-06-27T20:07:05.483" v="229"/>
          <ac:spMkLst>
            <pc:docMk/>
            <pc:sldMk cId="890873346" sldId="714"/>
            <ac:spMk id="2" creationId="{9DB49C81-D32B-4592-B2A3-F53648D28C13}"/>
          </ac:spMkLst>
        </pc:spChg>
        <pc:spChg chg="del">
          <ac:chgData name="Pietrowicz, Sean (sp3sd)" userId="S::sp3sd@virginia.edu::9d75db99-c872-4e43-b98e-1e42a901c6ac" providerId="AD" clId="Web-{19ABDC14-5F9B-A707-BF15-3D140D2CB943}" dt="2019-06-27T20:07:02.061" v="228"/>
          <ac:spMkLst>
            <pc:docMk/>
            <pc:sldMk cId="890873346" sldId="714"/>
            <ac:spMk id="3" creationId="{1F22194E-F104-1B4C-B48C-1ED2410F30DA}"/>
          </ac:spMkLst>
        </pc:spChg>
        <pc:spChg chg="del">
          <ac:chgData name="Pietrowicz, Sean (sp3sd)" userId="S::sp3sd@virginia.edu::9d75db99-c872-4e43-b98e-1e42a901c6ac" providerId="AD" clId="Web-{19ABDC14-5F9B-A707-BF15-3D140D2CB943}" dt="2019-06-27T19:42:44.165" v="109"/>
          <ac:spMkLst>
            <pc:docMk/>
            <pc:sldMk cId="890873346" sldId="714"/>
            <ac:spMk id="10" creationId="{F08BF741-5199-6946-B55C-54CAC3072CF1}"/>
          </ac:spMkLst>
        </pc:spChg>
        <pc:spChg chg="del mod">
          <ac:chgData name="Pietrowicz, Sean (sp3sd)" userId="S::sp3sd@virginia.edu::9d75db99-c872-4e43-b98e-1e42a901c6ac" providerId="AD" clId="Web-{19ABDC14-5F9B-A707-BF15-3D140D2CB943}" dt="2019-06-27T19:42:44.165" v="108"/>
          <ac:spMkLst>
            <pc:docMk/>
            <pc:sldMk cId="890873346" sldId="714"/>
            <ac:spMk id="11" creationId="{6D362F78-02DE-EC49-AA94-9F9B89A34304}"/>
          </ac:spMkLst>
        </pc:spChg>
        <pc:spChg chg="del mod">
          <ac:chgData name="Pietrowicz, Sean (sp3sd)" userId="S::sp3sd@virginia.edu::9d75db99-c872-4e43-b98e-1e42a901c6ac" providerId="AD" clId="Web-{19ABDC14-5F9B-A707-BF15-3D140D2CB943}" dt="2019-06-27T19:42:44.165" v="107"/>
          <ac:spMkLst>
            <pc:docMk/>
            <pc:sldMk cId="890873346" sldId="714"/>
            <ac:spMk id="12" creationId="{F3010C3B-1CD3-6A47-9DE6-F9F22DB5D736}"/>
          </ac:spMkLst>
        </pc:spChg>
        <pc:spChg chg="del mod">
          <ac:chgData name="Pietrowicz, Sean (sp3sd)" userId="S::sp3sd@virginia.edu::9d75db99-c872-4e43-b98e-1e42a901c6ac" providerId="AD" clId="Web-{19ABDC14-5F9B-A707-BF15-3D140D2CB943}" dt="2019-06-27T19:42:44.165" v="106"/>
          <ac:spMkLst>
            <pc:docMk/>
            <pc:sldMk cId="890873346" sldId="714"/>
            <ac:spMk id="13" creationId="{516D0010-195A-B247-B48F-557CB420ECA1}"/>
          </ac:spMkLst>
        </pc:spChg>
        <pc:spChg chg="del">
          <ac:chgData name="Pietrowicz, Sean (sp3sd)" userId="S::sp3sd@virginia.edu::9d75db99-c872-4e43-b98e-1e42a901c6ac" providerId="AD" clId="Web-{19ABDC14-5F9B-A707-BF15-3D140D2CB943}" dt="2019-06-27T19:42:44.165" v="105"/>
          <ac:spMkLst>
            <pc:docMk/>
            <pc:sldMk cId="890873346" sldId="714"/>
            <ac:spMk id="14" creationId="{C6FB3510-A105-244F-90D4-C8440639400E}"/>
          </ac:spMkLst>
        </pc:spChg>
        <pc:spChg chg="del">
          <ac:chgData name="Pietrowicz, Sean (sp3sd)" userId="S::sp3sd@virginia.edu::9d75db99-c872-4e43-b98e-1e42a901c6ac" providerId="AD" clId="Web-{19ABDC14-5F9B-A707-BF15-3D140D2CB943}" dt="2019-06-27T19:42:44.165" v="104"/>
          <ac:spMkLst>
            <pc:docMk/>
            <pc:sldMk cId="890873346" sldId="714"/>
            <ac:spMk id="16" creationId="{B4D88C4B-1FBB-BB47-A996-351C9D6C51EF}"/>
          </ac:spMkLst>
        </pc:spChg>
        <pc:spChg chg="del">
          <ac:chgData name="Pietrowicz, Sean (sp3sd)" userId="S::sp3sd@virginia.edu::9d75db99-c872-4e43-b98e-1e42a901c6ac" providerId="AD" clId="Web-{19ABDC14-5F9B-A707-BF15-3D140D2CB943}" dt="2019-06-27T19:42:44.165" v="103"/>
          <ac:spMkLst>
            <pc:docMk/>
            <pc:sldMk cId="890873346" sldId="714"/>
            <ac:spMk id="17" creationId="{285C22F4-BF3C-714F-AF32-38B16B140BBA}"/>
          </ac:spMkLst>
        </pc:spChg>
        <pc:spChg chg="del">
          <ac:chgData name="Pietrowicz, Sean (sp3sd)" userId="S::sp3sd@virginia.edu::9d75db99-c872-4e43-b98e-1e42a901c6ac" providerId="AD" clId="Web-{19ABDC14-5F9B-A707-BF15-3D140D2CB943}" dt="2019-06-27T19:42:44.165" v="102"/>
          <ac:spMkLst>
            <pc:docMk/>
            <pc:sldMk cId="890873346" sldId="714"/>
            <ac:spMk id="18" creationId="{CD65C40A-634A-6B45-9C66-5C77B0FB739D}"/>
          </ac:spMkLst>
        </pc:spChg>
        <pc:spChg chg="del mod">
          <ac:chgData name="Pietrowicz, Sean (sp3sd)" userId="S::sp3sd@virginia.edu::9d75db99-c872-4e43-b98e-1e42a901c6ac" providerId="AD" clId="Web-{19ABDC14-5F9B-A707-BF15-3D140D2CB943}" dt="2019-06-27T19:58:50.231" v="170"/>
          <ac:spMkLst>
            <pc:docMk/>
            <pc:sldMk cId="890873346" sldId="714"/>
            <ac:spMk id="20" creationId="{155E5C3A-9634-3E45-88CE-A4CFD16F219B}"/>
          </ac:spMkLst>
        </pc:spChg>
        <pc:spChg chg="del mod">
          <ac:chgData name="Pietrowicz, Sean (sp3sd)" userId="S::sp3sd@virginia.edu::9d75db99-c872-4e43-b98e-1e42a901c6ac" providerId="AD" clId="Web-{19ABDC14-5F9B-A707-BF15-3D140D2CB943}" dt="2019-06-27T19:42:44.165" v="101"/>
          <ac:spMkLst>
            <pc:docMk/>
            <pc:sldMk cId="890873346" sldId="714"/>
            <ac:spMk id="21" creationId="{8EF0FA32-E830-6445-BA18-32488997A878}"/>
          </ac:spMkLst>
        </pc:spChg>
        <pc:spChg chg="del mod">
          <ac:chgData name="Pietrowicz, Sean (sp3sd)" userId="S::sp3sd@virginia.edu::9d75db99-c872-4e43-b98e-1e42a901c6ac" providerId="AD" clId="Web-{19ABDC14-5F9B-A707-BF15-3D140D2CB943}" dt="2019-06-27T19:42:44.165" v="100"/>
          <ac:spMkLst>
            <pc:docMk/>
            <pc:sldMk cId="890873346" sldId="714"/>
            <ac:spMk id="22" creationId="{BCA77D28-D3E3-B84D-8A45-7DD8D81309F1}"/>
          </ac:spMkLst>
        </pc:spChg>
        <pc:spChg chg="del mod">
          <ac:chgData name="Pietrowicz, Sean (sp3sd)" userId="S::sp3sd@virginia.edu::9d75db99-c872-4e43-b98e-1e42a901c6ac" providerId="AD" clId="Web-{19ABDC14-5F9B-A707-BF15-3D140D2CB943}" dt="2019-06-27T19:42:44.165" v="99"/>
          <ac:spMkLst>
            <pc:docMk/>
            <pc:sldMk cId="890873346" sldId="714"/>
            <ac:spMk id="23" creationId="{D4FDC106-4DC8-4E45-9185-5C847C413919}"/>
          </ac:spMkLst>
        </pc:spChg>
        <pc:spChg chg="del mod">
          <ac:chgData name="Pietrowicz, Sean (sp3sd)" userId="S::sp3sd@virginia.edu::9d75db99-c872-4e43-b98e-1e42a901c6ac" providerId="AD" clId="Web-{19ABDC14-5F9B-A707-BF15-3D140D2CB943}" dt="2019-06-27T19:42:44.165" v="98"/>
          <ac:spMkLst>
            <pc:docMk/>
            <pc:sldMk cId="890873346" sldId="714"/>
            <ac:spMk id="24" creationId="{B54D363D-7F6A-F94E-9158-C31326050FD8}"/>
          </ac:spMkLst>
        </pc:spChg>
        <pc:spChg chg="del mod">
          <ac:chgData name="Pietrowicz, Sean (sp3sd)" userId="S::sp3sd@virginia.edu::9d75db99-c872-4e43-b98e-1e42a901c6ac" providerId="AD" clId="Web-{19ABDC14-5F9B-A707-BF15-3D140D2CB943}" dt="2019-06-27T19:42:44.165" v="97"/>
          <ac:spMkLst>
            <pc:docMk/>
            <pc:sldMk cId="890873346" sldId="714"/>
            <ac:spMk id="25" creationId="{CF2C581D-CEFD-874A-998C-96F91E9F278B}"/>
          </ac:spMkLst>
        </pc:spChg>
        <pc:spChg chg="del">
          <ac:chgData name="Pietrowicz, Sean (sp3sd)" userId="S::sp3sd@virginia.edu::9d75db99-c872-4e43-b98e-1e42a901c6ac" providerId="AD" clId="Web-{19ABDC14-5F9B-A707-BF15-3D140D2CB943}" dt="2019-06-27T19:42:44.165" v="96"/>
          <ac:spMkLst>
            <pc:docMk/>
            <pc:sldMk cId="890873346" sldId="714"/>
            <ac:spMk id="26" creationId="{E896CE2D-8DFC-4B42-89CE-44BDE95C8278}"/>
          </ac:spMkLst>
        </pc:spChg>
        <pc:spChg chg="add del mod">
          <ac:chgData name="Pietrowicz, Sean (sp3sd)" userId="S::sp3sd@virginia.edu::9d75db99-c872-4e43-b98e-1e42a901c6ac" providerId="AD" clId="Web-{19ABDC14-5F9B-A707-BF15-3D140D2CB943}" dt="2019-06-27T19:59:11.592" v="173"/>
          <ac:spMkLst>
            <pc:docMk/>
            <pc:sldMk cId="890873346" sldId="714"/>
            <ac:spMk id="39" creationId="{E30D836F-09A8-4A70-BEEE-3C15F8F0C576}"/>
          </ac:spMkLst>
        </pc:spChg>
        <pc:spChg chg="add del mod">
          <ac:chgData name="Pietrowicz, Sean (sp3sd)" userId="S::sp3sd@virginia.edu::9d75db99-c872-4e43-b98e-1e42a901c6ac" providerId="AD" clId="Web-{19ABDC14-5F9B-A707-BF15-3D140D2CB943}" dt="2019-06-27T20:04:36.993" v="211"/>
          <ac:spMkLst>
            <pc:docMk/>
            <pc:sldMk cId="890873346" sldId="714"/>
            <ac:spMk id="41" creationId="{034666CE-2926-4DDE-A028-D0F1039B6C5C}"/>
          </ac:spMkLst>
        </pc:spChg>
        <pc:spChg chg="add mod ord">
          <ac:chgData name="Pietrowicz, Sean (sp3sd)" userId="S::sp3sd@virginia.edu::9d75db99-c872-4e43-b98e-1e42a901c6ac" providerId="AD" clId="Web-{19ABDC14-5F9B-A707-BF15-3D140D2CB943}" dt="2019-06-27T20:08:01.673" v="239" actId="1076"/>
          <ac:spMkLst>
            <pc:docMk/>
            <pc:sldMk cId="890873346" sldId="714"/>
            <ac:spMk id="42" creationId="{73D85934-013F-4827-BA07-1CA1DF8E1165}"/>
          </ac:spMkLst>
        </pc:spChg>
        <pc:spChg chg="add del mod">
          <ac:chgData name="Pietrowicz, Sean (sp3sd)" userId="S::sp3sd@virginia.edu::9d75db99-c872-4e43-b98e-1e42a901c6ac" providerId="AD" clId="Web-{19ABDC14-5F9B-A707-BF15-3D140D2CB943}" dt="2019-06-27T20:07:08.187" v="230"/>
          <ac:spMkLst>
            <pc:docMk/>
            <pc:sldMk cId="890873346" sldId="714"/>
            <ac:spMk id="46" creationId="{2B14390C-8D29-4AC6-8CF0-ABBCEF73B3EC}"/>
          </ac:spMkLst>
        </pc:spChg>
        <pc:spChg chg="del">
          <ac:chgData name="Pietrowicz, Sean (sp3sd)" userId="S::sp3sd@virginia.edu::9d75db99-c872-4e43-b98e-1e42a901c6ac" providerId="AD" clId="Web-{19ABDC14-5F9B-A707-BF15-3D140D2CB943}" dt="2019-06-27T19:42:44.165" v="93"/>
          <ac:spMkLst>
            <pc:docMk/>
            <pc:sldMk cId="890873346" sldId="714"/>
            <ac:spMk id="49" creationId="{07900581-29AA-2B4D-80C6-48E15512CCFC}"/>
          </ac:spMkLst>
        </pc:spChg>
        <pc:spChg chg="del">
          <ac:chgData name="Pietrowicz, Sean (sp3sd)" userId="S::sp3sd@virginia.edu::9d75db99-c872-4e43-b98e-1e42a901c6ac" providerId="AD" clId="Web-{19ABDC14-5F9B-A707-BF15-3D140D2CB943}" dt="2019-06-27T19:42:44.165" v="92"/>
          <ac:spMkLst>
            <pc:docMk/>
            <pc:sldMk cId="890873346" sldId="714"/>
            <ac:spMk id="50" creationId="{1402A28E-E604-464C-A1DD-E95255369C88}"/>
          </ac:spMkLst>
        </pc:spChg>
        <pc:spChg chg="add del mod ord">
          <ac:chgData name="Pietrowicz, Sean (sp3sd)" userId="S::sp3sd@virginia.edu::9d75db99-c872-4e43-b98e-1e42a901c6ac" providerId="AD" clId="Web-{19ABDC14-5F9B-A707-BF15-3D140D2CB943}" dt="2019-06-27T20:07:40.750" v="235"/>
          <ac:spMkLst>
            <pc:docMk/>
            <pc:sldMk cId="890873346" sldId="714"/>
            <ac:spMk id="51" creationId="{C247DA23-7843-4BDD-9D83-8B96C30001E2}"/>
          </ac:spMkLst>
        </pc:spChg>
        <pc:graphicFrameChg chg="add del mod">
          <ac:chgData name="Pietrowicz, Sean (sp3sd)" userId="S::sp3sd@virginia.edu::9d75db99-c872-4e43-b98e-1e42a901c6ac" providerId="AD" clId="Web-{19ABDC14-5F9B-A707-BF15-3D140D2CB943}" dt="2019-06-27T19:47:42.473" v="111"/>
          <ac:graphicFrameMkLst>
            <pc:docMk/>
            <pc:sldMk cId="890873346" sldId="714"/>
            <ac:graphicFrameMk id="4" creationId="{2F6E13A9-848A-436D-94BB-5629309707CF}"/>
          </ac:graphicFrameMkLst>
        </pc:graphicFrameChg>
        <pc:picChg chg="add del mod">
          <ac:chgData name="Pietrowicz, Sean (sp3sd)" userId="S::sp3sd@virginia.edu::9d75db99-c872-4e43-b98e-1e42a901c6ac" providerId="AD" clId="Web-{19ABDC14-5F9B-A707-BF15-3D140D2CB943}" dt="2019-06-27T19:50:18.713" v="128"/>
          <ac:picMkLst>
            <pc:docMk/>
            <pc:sldMk cId="890873346" sldId="714"/>
            <ac:picMk id="5" creationId="{13BF5C45-6C2E-4A98-BBE8-E9BE09FD002C}"/>
          </ac:picMkLst>
        </pc:picChg>
        <pc:picChg chg="add del mod">
          <ac:chgData name="Pietrowicz, Sean (sp3sd)" userId="S::sp3sd@virginia.edu::9d75db99-c872-4e43-b98e-1e42a901c6ac" providerId="AD" clId="Web-{19ABDC14-5F9B-A707-BF15-3D140D2CB943}" dt="2019-06-27T19:52:45.546" v="137"/>
          <ac:picMkLst>
            <pc:docMk/>
            <pc:sldMk cId="890873346" sldId="714"/>
            <ac:picMk id="7" creationId="{4734A8F0-4B82-4D99-B3BE-21F76D8B2189}"/>
          </ac:picMkLst>
        </pc:picChg>
        <pc:picChg chg="del">
          <ac:chgData name="Pietrowicz, Sean (sp3sd)" userId="S::sp3sd@virginia.edu::9d75db99-c872-4e43-b98e-1e42a901c6ac" providerId="AD" clId="Web-{19ABDC14-5F9B-A707-BF15-3D140D2CB943}" dt="2019-06-27T19:42:40.306" v="86"/>
          <ac:picMkLst>
            <pc:docMk/>
            <pc:sldMk cId="890873346" sldId="714"/>
            <ac:picMk id="9" creationId="{3BCF2451-321E-AC43-9A10-BB9A3E4D1E24}"/>
          </ac:picMkLst>
        </pc:picChg>
        <pc:picChg chg="add mod ord">
          <ac:chgData name="Pietrowicz, Sean (sp3sd)" userId="S::sp3sd@virginia.edu::9d75db99-c872-4e43-b98e-1e42a901c6ac" providerId="AD" clId="Web-{19ABDC14-5F9B-A707-BF15-3D140D2CB943}" dt="2019-06-27T19:55:13.817" v="145"/>
          <ac:picMkLst>
            <pc:docMk/>
            <pc:sldMk cId="890873346" sldId="714"/>
            <ac:picMk id="15" creationId="{99E69EC6-7BD3-46B9-A91C-544AD41CF9B5}"/>
          </ac:picMkLst>
        </pc:picChg>
        <pc:picChg chg="add mod ord">
          <ac:chgData name="Pietrowicz, Sean (sp3sd)" userId="S::sp3sd@virginia.edu::9d75db99-c872-4e43-b98e-1e42a901c6ac" providerId="AD" clId="Web-{19ABDC14-5F9B-A707-BF15-3D140D2CB943}" dt="2019-06-27T19:55:13.926" v="147"/>
          <ac:picMkLst>
            <pc:docMk/>
            <pc:sldMk cId="890873346" sldId="714"/>
            <ac:picMk id="27" creationId="{474C5908-7633-448F-B585-EC608A5BABF8}"/>
          </ac:picMkLst>
        </pc:picChg>
        <pc:cxnChg chg="del mod">
          <ac:chgData name="Pietrowicz, Sean (sp3sd)" userId="S::sp3sd@virginia.edu::9d75db99-c872-4e43-b98e-1e42a901c6ac" providerId="AD" clId="Web-{19ABDC14-5F9B-A707-BF15-3D140D2CB943}" dt="2019-06-27T19:42:44.150" v="90"/>
          <ac:cxnSpMkLst>
            <pc:docMk/>
            <pc:sldMk cId="890873346" sldId="714"/>
            <ac:cxnSpMk id="29" creationId="{D680323A-07B7-4CAC-93FE-5E3C66A136EB}"/>
          </ac:cxnSpMkLst>
        </pc:cxnChg>
        <pc:cxnChg chg="del mod">
          <ac:chgData name="Pietrowicz, Sean (sp3sd)" userId="S::sp3sd@virginia.edu::9d75db99-c872-4e43-b98e-1e42a901c6ac" providerId="AD" clId="Web-{19ABDC14-5F9B-A707-BF15-3D140D2CB943}" dt="2019-06-27T19:42:44.165" v="95"/>
          <ac:cxnSpMkLst>
            <pc:docMk/>
            <pc:sldMk cId="890873346" sldId="714"/>
            <ac:cxnSpMk id="30" creationId="{7A9CD7B2-FEB9-B146-BFC4-0F745B6DCD71}"/>
          </ac:cxnSpMkLst>
        </pc:cxnChg>
        <pc:cxnChg chg="del mod">
          <ac:chgData name="Pietrowicz, Sean (sp3sd)" userId="S::sp3sd@virginia.edu::9d75db99-c872-4e43-b98e-1e42a901c6ac" providerId="AD" clId="Web-{19ABDC14-5F9B-A707-BF15-3D140D2CB943}" dt="2019-06-27T19:42:44.150" v="89"/>
          <ac:cxnSpMkLst>
            <pc:docMk/>
            <pc:sldMk cId="890873346" sldId="714"/>
            <ac:cxnSpMk id="31" creationId="{F519D7CD-0EE8-40E5-83D3-788C9087BA58}"/>
          </ac:cxnSpMkLst>
        </pc:cxnChg>
        <pc:cxnChg chg="del">
          <ac:chgData name="Pietrowicz, Sean (sp3sd)" userId="S::sp3sd@virginia.edu::9d75db99-c872-4e43-b98e-1e42a901c6ac" providerId="AD" clId="Web-{19ABDC14-5F9B-A707-BF15-3D140D2CB943}" dt="2019-06-27T19:42:44.150" v="88"/>
          <ac:cxnSpMkLst>
            <pc:docMk/>
            <pc:sldMk cId="890873346" sldId="714"/>
            <ac:cxnSpMk id="34" creationId="{5B453C67-98B7-46ED-9C76-C2331FE89F33}"/>
          </ac:cxnSpMkLst>
        </pc:cxnChg>
        <pc:cxnChg chg="del mod">
          <ac:chgData name="Pietrowicz, Sean (sp3sd)" userId="S::sp3sd@virginia.edu::9d75db99-c872-4e43-b98e-1e42a901c6ac" providerId="AD" clId="Web-{19ABDC14-5F9B-A707-BF15-3D140D2CB943}" dt="2019-06-27T19:42:44.165" v="94"/>
          <ac:cxnSpMkLst>
            <pc:docMk/>
            <pc:sldMk cId="890873346" sldId="714"/>
            <ac:cxnSpMk id="35" creationId="{ECA93896-0A14-A245-AAEC-DA2FB3CBEFAB}"/>
          </ac:cxnSpMkLst>
        </pc:cxnChg>
        <pc:cxnChg chg="del mod">
          <ac:chgData name="Pietrowicz, Sean (sp3sd)" userId="S::sp3sd@virginia.edu::9d75db99-c872-4e43-b98e-1e42a901c6ac" providerId="AD" clId="Web-{19ABDC14-5F9B-A707-BF15-3D140D2CB943}" dt="2019-06-27T19:42:44.150" v="87"/>
          <ac:cxnSpMkLst>
            <pc:docMk/>
            <pc:sldMk cId="890873346" sldId="714"/>
            <ac:cxnSpMk id="36" creationId="{4662202F-C825-400F-9BB7-6162F8FD61D6}"/>
          </ac:cxnSpMkLst>
        </pc:cxnChg>
        <pc:cxnChg chg="add del mod">
          <ac:chgData name="Pietrowicz, Sean (sp3sd)" userId="S::sp3sd@virginia.edu::9d75db99-c872-4e43-b98e-1e42a901c6ac" providerId="AD" clId="Web-{19ABDC14-5F9B-A707-BF15-3D140D2CB943}" dt="2019-06-27T19:41:07.240" v="69"/>
          <ac:cxnSpMkLst>
            <pc:docMk/>
            <pc:sldMk cId="890873346" sldId="714"/>
            <ac:cxnSpMk id="37" creationId="{F984DE54-9035-4ABA-B10B-D23194CFC001}"/>
          </ac:cxnSpMkLst>
        </pc:cxnChg>
        <pc:cxnChg chg="add mod">
          <ac:chgData name="Pietrowicz, Sean (sp3sd)" userId="S::sp3sd@virginia.edu::9d75db99-c872-4e43-b98e-1e42a901c6ac" providerId="AD" clId="Web-{19ABDC14-5F9B-A707-BF15-3D140D2CB943}" dt="2019-06-27T20:03:32.585" v="202"/>
          <ac:cxnSpMkLst>
            <pc:docMk/>
            <pc:sldMk cId="890873346" sldId="714"/>
            <ac:cxnSpMk id="40" creationId="{800B0582-829E-4C03-A94B-0F6F4254DC9E}"/>
          </ac:cxnSpMkLst>
        </pc:cxnChg>
        <pc:cxnChg chg="del mod">
          <ac:chgData name="Pietrowicz, Sean (sp3sd)" userId="S::sp3sd@virginia.edu::9d75db99-c872-4e43-b98e-1e42a901c6ac" providerId="AD" clId="Web-{19ABDC14-5F9B-A707-BF15-3D140D2CB943}" dt="2019-06-27T19:42:44.150" v="91"/>
          <ac:cxnSpMkLst>
            <pc:docMk/>
            <pc:sldMk cId="890873346" sldId="714"/>
            <ac:cxnSpMk id="52" creationId="{14DA6053-E163-7041-8387-0CCF80687A51}"/>
          </ac:cxnSpMkLst>
        </pc:cxnChg>
      </pc:sldChg>
      <pc:sldChg chg="modSp">
        <pc:chgData name="Pietrowicz, Sean (sp3sd)" userId="S::sp3sd@virginia.edu::9d75db99-c872-4e43-b98e-1e42a901c6ac" providerId="AD" clId="Web-{19ABDC14-5F9B-A707-BF15-3D140D2CB943}" dt="2019-06-27T20:27:29.636" v="418" actId="20577"/>
        <pc:sldMkLst>
          <pc:docMk/>
          <pc:sldMk cId="1576447193" sldId="716"/>
        </pc:sldMkLst>
        <pc:spChg chg="mod">
          <ac:chgData name="Pietrowicz, Sean (sp3sd)" userId="S::sp3sd@virginia.edu::9d75db99-c872-4e43-b98e-1e42a901c6ac" providerId="AD" clId="Web-{19ABDC14-5F9B-A707-BF15-3D140D2CB943}" dt="2019-06-27T20:27:29.636" v="418" actId="20577"/>
          <ac:spMkLst>
            <pc:docMk/>
            <pc:sldMk cId="1576447193" sldId="716"/>
            <ac:spMk id="4" creationId="{8789123B-D475-4E6D-9480-4230AF96957A}"/>
          </ac:spMkLst>
        </pc:spChg>
      </pc:sldChg>
      <pc:sldChg chg="addSp delSp modSp del mod modClrScheme chgLayout">
        <pc:chgData name="Pietrowicz, Sean (sp3sd)" userId="S::sp3sd@virginia.edu::9d75db99-c872-4e43-b98e-1e42a901c6ac" providerId="AD" clId="Web-{19ABDC14-5F9B-A707-BF15-3D140D2CB943}" dt="2019-06-27T20:35:48.342" v="518"/>
        <pc:sldMkLst>
          <pc:docMk/>
          <pc:sldMk cId="4287126803" sldId="719"/>
        </pc:sldMkLst>
        <pc:spChg chg="add del mod ord">
          <ac:chgData name="Pietrowicz, Sean (sp3sd)" userId="S::sp3sd@virginia.edu::9d75db99-c872-4e43-b98e-1e42a901c6ac" providerId="AD" clId="Web-{19ABDC14-5F9B-A707-BF15-3D140D2CB943}" dt="2019-06-27T20:33:34.196" v="499"/>
          <ac:spMkLst>
            <pc:docMk/>
            <pc:sldMk cId="4287126803" sldId="719"/>
            <ac:spMk id="2" creationId="{5CB5160E-212E-4029-A1BB-4181F2D0246A}"/>
          </ac:spMkLst>
        </pc:spChg>
        <pc:spChg chg="mod ord">
          <ac:chgData name="Pietrowicz, Sean (sp3sd)" userId="S::sp3sd@virginia.edu::9d75db99-c872-4e43-b98e-1e42a901c6ac" providerId="AD" clId="Web-{19ABDC14-5F9B-A707-BF15-3D140D2CB943}" dt="2019-06-27T20:32:47.819" v="427"/>
          <ac:spMkLst>
            <pc:docMk/>
            <pc:sldMk cId="4287126803" sldId="719"/>
            <ac:spMk id="3" creationId="{9CBD80FD-6C74-421D-B8F4-89BC7A6E8CA1}"/>
          </ac:spMkLst>
        </pc:spChg>
        <pc:spChg chg="add del mod ord">
          <ac:chgData name="Pietrowicz, Sean (sp3sd)" userId="S::sp3sd@virginia.edu::9d75db99-c872-4e43-b98e-1e42a901c6ac" providerId="AD" clId="Web-{19ABDC14-5F9B-A707-BF15-3D140D2CB943}" dt="2019-06-27T20:32:33.850" v="425"/>
          <ac:spMkLst>
            <pc:docMk/>
            <pc:sldMk cId="4287126803" sldId="719"/>
            <ac:spMk id="4" creationId="{998FACFA-4975-4335-AF5C-229E28DE5071}"/>
          </ac:spMkLst>
        </pc:spChg>
        <pc:spChg chg="add del mod ord">
          <ac:chgData name="Pietrowicz, Sean (sp3sd)" userId="S::sp3sd@virginia.edu::9d75db99-c872-4e43-b98e-1e42a901c6ac" providerId="AD" clId="Web-{19ABDC14-5F9B-A707-BF15-3D140D2CB943}" dt="2019-06-27T20:32:33.850" v="425"/>
          <ac:spMkLst>
            <pc:docMk/>
            <pc:sldMk cId="4287126803" sldId="719"/>
            <ac:spMk id="5" creationId="{773CF1F6-F219-4670-9E1F-91298294342B}"/>
          </ac:spMkLst>
        </pc:spChg>
        <pc:spChg chg="add del mod">
          <ac:chgData name="Pietrowicz, Sean (sp3sd)" userId="S::sp3sd@virginia.edu::9d75db99-c872-4e43-b98e-1e42a901c6ac" providerId="AD" clId="Web-{19ABDC14-5F9B-A707-BF15-3D140D2CB943}" dt="2019-06-27T20:33:34.196" v="499"/>
          <ac:spMkLst>
            <pc:docMk/>
            <pc:sldMk cId="4287126803" sldId="719"/>
            <ac:spMk id="7" creationId="{AD29960F-B345-48C3-84D9-3B05F16EC063}"/>
          </ac:spMkLst>
        </pc:spChg>
        <pc:spChg chg="add del">
          <ac:chgData name="Pietrowicz, Sean (sp3sd)" userId="S::sp3sd@virginia.edu::9d75db99-c872-4e43-b98e-1e42a901c6ac" providerId="AD" clId="Web-{19ABDC14-5F9B-A707-BF15-3D140D2CB943}" dt="2019-06-27T20:33:34.259" v="500"/>
          <ac:spMkLst>
            <pc:docMk/>
            <pc:sldMk cId="4287126803" sldId="719"/>
            <ac:spMk id="9" creationId="{D84D9E25-E027-4215-A134-814F368F8FA6}"/>
          </ac:spMkLst>
        </pc:spChg>
        <pc:graphicFrameChg chg="mod ord modGraphic">
          <ac:chgData name="Pietrowicz, Sean (sp3sd)" userId="S::sp3sd@virginia.edu::9d75db99-c872-4e43-b98e-1e42a901c6ac" providerId="AD" clId="Web-{19ABDC14-5F9B-A707-BF15-3D140D2CB943}" dt="2019-06-27T20:32:47.819" v="427"/>
          <ac:graphicFrameMkLst>
            <pc:docMk/>
            <pc:sldMk cId="4287126803" sldId="719"/>
            <ac:graphicFrameMk id="8" creationId="{ECB17B38-2C6F-4ED5-92D9-ABECC86DD89C}"/>
          </ac:graphicFrameMkLst>
        </pc:graphicFrameChg>
      </pc:sldChg>
      <pc:sldChg chg="del">
        <pc:chgData name="Pietrowicz, Sean (sp3sd)" userId="S::sp3sd@virginia.edu::9d75db99-c872-4e43-b98e-1e42a901c6ac" providerId="AD" clId="Web-{19ABDC14-5F9B-A707-BF15-3D140D2CB943}" dt="2019-06-27T20:23:31.331" v="353"/>
        <pc:sldMkLst>
          <pc:docMk/>
          <pc:sldMk cId="2909254575" sldId="723"/>
        </pc:sldMkLst>
      </pc:sldChg>
      <pc:sldChg chg="addSp modSp">
        <pc:chgData name="Pietrowicz, Sean (sp3sd)" userId="S::sp3sd@virginia.edu::9d75db99-c872-4e43-b98e-1e42a901c6ac" providerId="AD" clId="Web-{19ABDC14-5F9B-A707-BF15-3D140D2CB943}" dt="2019-06-27T20:23:25.393" v="352" actId="14100"/>
        <pc:sldMkLst>
          <pc:docMk/>
          <pc:sldMk cId="482367669" sldId="724"/>
        </pc:sldMkLst>
        <pc:spChg chg="mod">
          <ac:chgData name="Pietrowicz, Sean (sp3sd)" userId="S::sp3sd@virginia.edu::9d75db99-c872-4e43-b98e-1e42a901c6ac" providerId="AD" clId="Web-{19ABDC14-5F9B-A707-BF15-3D140D2CB943}" dt="2019-06-27T20:23:25.393" v="352" actId="14100"/>
          <ac:spMkLst>
            <pc:docMk/>
            <pc:sldMk cId="482367669" sldId="724"/>
            <ac:spMk id="4" creationId="{EAE31C04-3B2E-4C7B-83A4-E172888BE541}"/>
          </ac:spMkLst>
        </pc:spChg>
        <pc:spChg chg="add mod">
          <ac:chgData name="Pietrowicz, Sean (sp3sd)" userId="S::sp3sd@virginia.edu::9d75db99-c872-4e43-b98e-1e42a901c6ac" providerId="AD" clId="Web-{19ABDC14-5F9B-A707-BF15-3D140D2CB943}" dt="2019-06-27T20:20:27.684" v="259" actId="1076"/>
          <ac:spMkLst>
            <pc:docMk/>
            <pc:sldMk cId="482367669" sldId="724"/>
            <ac:spMk id="8" creationId="{BAF82DDC-EA71-416C-AEC6-8FA948C645A1}"/>
          </ac:spMkLst>
        </pc:spChg>
        <pc:graphicFrameChg chg="add mod">
          <ac:chgData name="Pietrowicz, Sean (sp3sd)" userId="S::sp3sd@virginia.edu::9d75db99-c872-4e43-b98e-1e42a901c6ac" providerId="AD" clId="Web-{19ABDC14-5F9B-A707-BF15-3D140D2CB943}" dt="2019-06-27T20:21:18.670" v="280" actId="1076"/>
          <ac:graphicFrameMkLst>
            <pc:docMk/>
            <pc:sldMk cId="482367669" sldId="724"/>
            <ac:graphicFrameMk id="6" creationId="{13B8A232-EAB4-456B-BDD5-E88090DD4B9A}"/>
          </ac:graphicFrameMkLst>
        </pc:graphicFrameChg>
      </pc:sldChg>
      <pc:sldChg chg="addSp delSp modSp">
        <pc:chgData name="Pietrowicz, Sean (sp3sd)" userId="S::sp3sd@virginia.edu::9d75db99-c872-4e43-b98e-1e42a901c6ac" providerId="AD" clId="Web-{19ABDC14-5F9B-A707-BF15-3D140D2CB943}" dt="2019-06-27T20:35:30.263" v="517" actId="1076"/>
        <pc:sldMkLst>
          <pc:docMk/>
          <pc:sldMk cId="3363743482" sldId="725"/>
        </pc:sldMkLst>
        <pc:spChg chg="del">
          <ac:chgData name="Pietrowicz, Sean (sp3sd)" userId="S::sp3sd@virginia.edu::9d75db99-c872-4e43-b98e-1e42a901c6ac" providerId="AD" clId="Web-{19ABDC14-5F9B-A707-BF15-3D140D2CB943}" dt="2019-06-27T20:33:24.477" v="435"/>
          <ac:spMkLst>
            <pc:docMk/>
            <pc:sldMk cId="3363743482" sldId="725"/>
            <ac:spMk id="2" creationId="{9E44245B-BD52-457D-AAC3-454D6F3134E2}"/>
          </ac:spMkLst>
        </pc:spChg>
        <pc:spChg chg="del">
          <ac:chgData name="Pietrowicz, Sean (sp3sd)" userId="S::sp3sd@virginia.edu::9d75db99-c872-4e43-b98e-1e42a901c6ac" providerId="AD" clId="Web-{19ABDC14-5F9B-A707-BF15-3D140D2CB943}" dt="2019-06-27T20:33:24.477" v="434"/>
          <ac:spMkLst>
            <pc:docMk/>
            <pc:sldMk cId="3363743482" sldId="725"/>
            <ac:spMk id="4" creationId="{D5B2EE3B-8B25-45D3-A47A-63A6A79F3AAC}"/>
          </ac:spMkLst>
        </pc:spChg>
        <pc:spChg chg="del">
          <ac:chgData name="Pietrowicz, Sean (sp3sd)" userId="S::sp3sd@virginia.edu::9d75db99-c872-4e43-b98e-1e42a901c6ac" providerId="AD" clId="Web-{19ABDC14-5F9B-A707-BF15-3D140D2CB943}" dt="2019-06-27T20:33:24.477" v="433"/>
          <ac:spMkLst>
            <pc:docMk/>
            <pc:sldMk cId="3363743482" sldId="725"/>
            <ac:spMk id="5" creationId="{C2BCB2D5-6733-43A3-BA3E-D72F436C7B8B}"/>
          </ac:spMkLst>
        </pc:spChg>
        <pc:spChg chg="del">
          <ac:chgData name="Pietrowicz, Sean (sp3sd)" userId="S::sp3sd@virginia.edu::9d75db99-c872-4e43-b98e-1e42a901c6ac" providerId="AD" clId="Web-{19ABDC14-5F9B-A707-BF15-3D140D2CB943}" dt="2019-06-27T20:33:24.524" v="491"/>
          <ac:spMkLst>
            <pc:docMk/>
            <pc:sldMk cId="3363743482" sldId="725"/>
            <ac:spMk id="8" creationId="{67E7BF71-9C96-0241-8414-346C7BF6298A}"/>
          </ac:spMkLst>
        </pc:spChg>
        <pc:spChg chg="add del mod">
          <ac:chgData name="Pietrowicz, Sean (sp3sd)" userId="S::sp3sd@virginia.edu::9d75db99-c872-4e43-b98e-1e42a901c6ac" providerId="AD" clId="Web-{19ABDC14-5F9B-A707-BF15-3D140D2CB943}" dt="2019-06-27T20:33:54.181" v="506"/>
          <ac:spMkLst>
            <pc:docMk/>
            <pc:sldMk cId="3363743482" sldId="725"/>
            <ac:spMk id="10" creationId="{067FF36E-43CC-46CD-B115-788066B3F578}"/>
          </ac:spMkLst>
        </pc:spChg>
        <pc:spChg chg="del">
          <ac:chgData name="Pietrowicz, Sean (sp3sd)" userId="S::sp3sd@virginia.edu::9d75db99-c872-4e43-b98e-1e42a901c6ac" providerId="AD" clId="Web-{19ABDC14-5F9B-A707-BF15-3D140D2CB943}" dt="2019-06-27T20:33:24.524" v="490"/>
          <ac:spMkLst>
            <pc:docMk/>
            <pc:sldMk cId="3363743482" sldId="725"/>
            <ac:spMk id="17" creationId="{19E0DFC3-FF8A-B94A-972F-1D7E171D5247}"/>
          </ac:spMkLst>
        </pc:spChg>
        <pc:spChg chg="add">
          <ac:chgData name="Pietrowicz, Sean (sp3sd)" userId="S::sp3sd@virginia.edu::9d75db99-c872-4e43-b98e-1e42a901c6ac" providerId="AD" clId="Web-{19ABDC14-5F9B-A707-BF15-3D140D2CB943}" dt="2019-06-27T20:33:38.321" v="503"/>
          <ac:spMkLst>
            <pc:docMk/>
            <pc:sldMk cId="3363743482" sldId="725"/>
            <ac:spMk id="18" creationId="{2C3D17F3-F7C2-4FE3-B935-FF2B4CDD51F8}"/>
          </ac:spMkLst>
        </pc:spChg>
        <pc:spChg chg="del">
          <ac:chgData name="Pietrowicz, Sean (sp3sd)" userId="S::sp3sd@virginia.edu::9d75db99-c872-4e43-b98e-1e42a901c6ac" providerId="AD" clId="Web-{19ABDC14-5F9B-A707-BF15-3D140D2CB943}" dt="2019-06-27T20:33:24.524" v="489"/>
          <ac:spMkLst>
            <pc:docMk/>
            <pc:sldMk cId="3363743482" sldId="725"/>
            <ac:spMk id="19" creationId="{2ACB09BC-EFB5-7E46-B3F2-B8EA074DAB95}"/>
          </ac:spMkLst>
        </pc:spChg>
        <pc:spChg chg="add mod">
          <ac:chgData name="Pietrowicz, Sean (sp3sd)" userId="S::sp3sd@virginia.edu::9d75db99-c872-4e43-b98e-1e42a901c6ac" providerId="AD" clId="Web-{19ABDC14-5F9B-A707-BF15-3D140D2CB943}" dt="2019-06-27T20:35:23.309" v="516" actId="1076"/>
          <ac:spMkLst>
            <pc:docMk/>
            <pc:sldMk cId="3363743482" sldId="725"/>
            <ac:spMk id="20" creationId="{BA04C945-BF6C-436F-8888-C7FAC4BEE41D}"/>
          </ac:spMkLst>
        </pc:spChg>
        <pc:spChg chg="del">
          <ac:chgData name="Pietrowicz, Sean (sp3sd)" userId="S::sp3sd@virginia.edu::9d75db99-c872-4e43-b98e-1e42a901c6ac" providerId="AD" clId="Web-{19ABDC14-5F9B-A707-BF15-3D140D2CB943}" dt="2019-06-27T20:33:24.524" v="488"/>
          <ac:spMkLst>
            <pc:docMk/>
            <pc:sldMk cId="3363743482" sldId="725"/>
            <ac:spMk id="21" creationId="{3788BA05-904B-0A46-9693-986C524ABA9D}"/>
          </ac:spMkLst>
        </pc:spChg>
        <pc:spChg chg="del">
          <ac:chgData name="Pietrowicz, Sean (sp3sd)" userId="S::sp3sd@virginia.edu::9d75db99-c872-4e43-b98e-1e42a901c6ac" providerId="AD" clId="Web-{19ABDC14-5F9B-A707-BF15-3D140D2CB943}" dt="2019-06-27T20:33:24.524" v="487"/>
          <ac:spMkLst>
            <pc:docMk/>
            <pc:sldMk cId="3363743482" sldId="725"/>
            <ac:spMk id="22" creationId="{58981BF7-196B-4C4B-A38F-3BDEBCC659D6}"/>
          </ac:spMkLst>
        </pc:spChg>
        <pc:spChg chg="del">
          <ac:chgData name="Pietrowicz, Sean (sp3sd)" userId="S::sp3sd@virginia.edu::9d75db99-c872-4e43-b98e-1e42a901c6ac" providerId="AD" clId="Web-{19ABDC14-5F9B-A707-BF15-3D140D2CB943}" dt="2019-06-27T20:33:24.524" v="486"/>
          <ac:spMkLst>
            <pc:docMk/>
            <pc:sldMk cId="3363743482" sldId="725"/>
            <ac:spMk id="23" creationId="{4B224DF7-7972-1D45-95A4-4F43EDD18F8B}"/>
          </ac:spMkLst>
        </pc:spChg>
        <pc:spChg chg="del">
          <ac:chgData name="Pietrowicz, Sean (sp3sd)" userId="S::sp3sd@virginia.edu::9d75db99-c872-4e43-b98e-1e42a901c6ac" providerId="AD" clId="Web-{19ABDC14-5F9B-A707-BF15-3D140D2CB943}" dt="2019-06-27T20:33:24.524" v="485"/>
          <ac:spMkLst>
            <pc:docMk/>
            <pc:sldMk cId="3363743482" sldId="725"/>
            <ac:spMk id="24" creationId="{F6F92CB8-E361-D644-B466-1F7DD41F3F9C}"/>
          </ac:spMkLst>
        </pc:spChg>
        <pc:spChg chg="del">
          <ac:chgData name="Pietrowicz, Sean (sp3sd)" userId="S::sp3sd@virginia.edu::9d75db99-c872-4e43-b98e-1e42a901c6ac" providerId="AD" clId="Web-{19ABDC14-5F9B-A707-BF15-3D140D2CB943}" dt="2019-06-27T20:33:24.524" v="484"/>
          <ac:spMkLst>
            <pc:docMk/>
            <pc:sldMk cId="3363743482" sldId="725"/>
            <ac:spMk id="25" creationId="{DF65DC37-CE45-EE40-9F8F-E2224D7242E2}"/>
          </ac:spMkLst>
        </pc:spChg>
        <pc:spChg chg="del">
          <ac:chgData name="Pietrowicz, Sean (sp3sd)" userId="S::sp3sd@virginia.edu::9d75db99-c872-4e43-b98e-1e42a901c6ac" providerId="AD" clId="Web-{19ABDC14-5F9B-A707-BF15-3D140D2CB943}" dt="2019-06-27T20:33:24.524" v="483"/>
          <ac:spMkLst>
            <pc:docMk/>
            <pc:sldMk cId="3363743482" sldId="725"/>
            <ac:spMk id="26" creationId="{013FB819-CAE4-D543-8355-18896DFCB346}"/>
          </ac:spMkLst>
        </pc:spChg>
        <pc:spChg chg="del">
          <ac:chgData name="Pietrowicz, Sean (sp3sd)" userId="S::sp3sd@virginia.edu::9d75db99-c872-4e43-b98e-1e42a901c6ac" providerId="AD" clId="Web-{19ABDC14-5F9B-A707-BF15-3D140D2CB943}" dt="2019-06-27T20:33:24.524" v="482"/>
          <ac:spMkLst>
            <pc:docMk/>
            <pc:sldMk cId="3363743482" sldId="725"/>
            <ac:spMk id="27" creationId="{A700564C-EB0F-FD4C-843A-2D2A97B3E620}"/>
          </ac:spMkLst>
        </pc:spChg>
        <pc:spChg chg="del">
          <ac:chgData name="Pietrowicz, Sean (sp3sd)" userId="S::sp3sd@virginia.edu::9d75db99-c872-4e43-b98e-1e42a901c6ac" providerId="AD" clId="Web-{19ABDC14-5F9B-A707-BF15-3D140D2CB943}" dt="2019-06-27T20:33:24.524" v="481"/>
          <ac:spMkLst>
            <pc:docMk/>
            <pc:sldMk cId="3363743482" sldId="725"/>
            <ac:spMk id="28" creationId="{D2211CE7-D215-084D-A822-DDADEB572F25}"/>
          </ac:spMkLst>
        </pc:spChg>
        <pc:spChg chg="del">
          <ac:chgData name="Pietrowicz, Sean (sp3sd)" userId="S::sp3sd@virginia.edu::9d75db99-c872-4e43-b98e-1e42a901c6ac" providerId="AD" clId="Web-{19ABDC14-5F9B-A707-BF15-3D140D2CB943}" dt="2019-06-27T20:33:24.524" v="480"/>
          <ac:spMkLst>
            <pc:docMk/>
            <pc:sldMk cId="3363743482" sldId="725"/>
            <ac:spMk id="29" creationId="{A0C0187E-17F0-544C-9CD1-4A44CCA13880}"/>
          </ac:spMkLst>
        </pc:spChg>
        <pc:spChg chg="del">
          <ac:chgData name="Pietrowicz, Sean (sp3sd)" userId="S::sp3sd@virginia.edu::9d75db99-c872-4e43-b98e-1e42a901c6ac" providerId="AD" clId="Web-{19ABDC14-5F9B-A707-BF15-3D140D2CB943}" dt="2019-06-27T20:33:24.524" v="479"/>
          <ac:spMkLst>
            <pc:docMk/>
            <pc:sldMk cId="3363743482" sldId="725"/>
            <ac:spMk id="30" creationId="{F548F755-818B-3B42-AF90-1B7E9024455F}"/>
          </ac:spMkLst>
        </pc:spChg>
        <pc:spChg chg="del">
          <ac:chgData name="Pietrowicz, Sean (sp3sd)" userId="S::sp3sd@virginia.edu::9d75db99-c872-4e43-b98e-1e42a901c6ac" providerId="AD" clId="Web-{19ABDC14-5F9B-A707-BF15-3D140D2CB943}" dt="2019-06-27T20:33:24.524" v="478"/>
          <ac:spMkLst>
            <pc:docMk/>
            <pc:sldMk cId="3363743482" sldId="725"/>
            <ac:spMk id="31" creationId="{AB21C004-F758-FA45-805E-8000F5860658}"/>
          </ac:spMkLst>
        </pc:spChg>
        <pc:spChg chg="del">
          <ac:chgData name="Pietrowicz, Sean (sp3sd)" userId="S::sp3sd@virginia.edu::9d75db99-c872-4e43-b98e-1e42a901c6ac" providerId="AD" clId="Web-{19ABDC14-5F9B-A707-BF15-3D140D2CB943}" dt="2019-06-27T20:33:24.508" v="472"/>
          <ac:spMkLst>
            <pc:docMk/>
            <pc:sldMk cId="3363743482" sldId="725"/>
            <ac:spMk id="32" creationId="{4AC42DD5-B3C2-48E1-B9A9-72A7712F8D1F}"/>
          </ac:spMkLst>
        </pc:spChg>
        <pc:spChg chg="del">
          <ac:chgData name="Pietrowicz, Sean (sp3sd)" userId="S::sp3sd@virginia.edu::9d75db99-c872-4e43-b98e-1e42a901c6ac" providerId="AD" clId="Web-{19ABDC14-5F9B-A707-BF15-3D140D2CB943}" dt="2019-06-27T20:33:24.524" v="477"/>
          <ac:spMkLst>
            <pc:docMk/>
            <pc:sldMk cId="3363743482" sldId="725"/>
            <ac:spMk id="33" creationId="{6D6824BF-A2F9-B44D-8A4F-B8BAAF054D51}"/>
          </ac:spMkLst>
        </pc:spChg>
        <pc:spChg chg="del">
          <ac:chgData name="Pietrowicz, Sean (sp3sd)" userId="S::sp3sd@virginia.edu::9d75db99-c872-4e43-b98e-1e42a901c6ac" providerId="AD" clId="Web-{19ABDC14-5F9B-A707-BF15-3D140D2CB943}" dt="2019-06-27T20:33:24.508" v="471"/>
          <ac:spMkLst>
            <pc:docMk/>
            <pc:sldMk cId="3363743482" sldId="725"/>
            <ac:spMk id="34" creationId="{C95BEC80-0108-4B10-9ABE-10831E94F567}"/>
          </ac:spMkLst>
        </pc:spChg>
        <pc:spChg chg="del">
          <ac:chgData name="Pietrowicz, Sean (sp3sd)" userId="S::sp3sd@virginia.edu::9d75db99-c872-4e43-b98e-1e42a901c6ac" providerId="AD" clId="Web-{19ABDC14-5F9B-A707-BF15-3D140D2CB943}" dt="2019-06-27T20:33:24.508" v="470"/>
          <ac:spMkLst>
            <pc:docMk/>
            <pc:sldMk cId="3363743482" sldId="725"/>
            <ac:spMk id="35" creationId="{D6F0A470-733C-476D-854C-ACB7F12F563F}"/>
          </ac:spMkLst>
        </pc:spChg>
        <pc:spChg chg="del">
          <ac:chgData name="Pietrowicz, Sean (sp3sd)" userId="S::sp3sd@virginia.edu::9d75db99-c872-4e43-b98e-1e42a901c6ac" providerId="AD" clId="Web-{19ABDC14-5F9B-A707-BF15-3D140D2CB943}" dt="2019-06-27T20:33:24.508" v="476"/>
          <ac:spMkLst>
            <pc:docMk/>
            <pc:sldMk cId="3363743482" sldId="725"/>
            <ac:spMk id="36" creationId="{DA6DE032-86CB-1D48-98E2-5881347FB7B9}"/>
          </ac:spMkLst>
        </pc:spChg>
        <pc:spChg chg="del">
          <ac:chgData name="Pietrowicz, Sean (sp3sd)" userId="S::sp3sd@virginia.edu::9d75db99-c872-4e43-b98e-1e42a901c6ac" providerId="AD" clId="Web-{19ABDC14-5F9B-A707-BF15-3D140D2CB943}" dt="2019-06-27T20:33:24.508" v="475"/>
          <ac:spMkLst>
            <pc:docMk/>
            <pc:sldMk cId="3363743482" sldId="725"/>
            <ac:spMk id="37" creationId="{E6733BDA-D283-184B-A73B-1DB3114C0079}"/>
          </ac:spMkLst>
        </pc:spChg>
        <pc:spChg chg="del">
          <ac:chgData name="Pietrowicz, Sean (sp3sd)" userId="S::sp3sd@virginia.edu::9d75db99-c872-4e43-b98e-1e42a901c6ac" providerId="AD" clId="Web-{19ABDC14-5F9B-A707-BF15-3D140D2CB943}" dt="2019-06-27T20:33:24.508" v="474"/>
          <ac:spMkLst>
            <pc:docMk/>
            <pc:sldMk cId="3363743482" sldId="725"/>
            <ac:spMk id="38" creationId="{3E834B4E-A2DE-D54E-B701-0A9AF06843FC}"/>
          </ac:spMkLst>
        </pc:spChg>
        <pc:spChg chg="del">
          <ac:chgData name="Pietrowicz, Sean (sp3sd)" userId="S::sp3sd@virginia.edu::9d75db99-c872-4e43-b98e-1e42a901c6ac" providerId="AD" clId="Web-{19ABDC14-5F9B-A707-BF15-3D140D2CB943}" dt="2019-06-27T20:33:24.508" v="473"/>
          <ac:spMkLst>
            <pc:docMk/>
            <pc:sldMk cId="3363743482" sldId="725"/>
            <ac:spMk id="39" creationId="{A7548E7A-8E3D-294A-AC5D-DCDE992B65BB}"/>
          </ac:spMkLst>
        </pc:spChg>
        <pc:spChg chg="del">
          <ac:chgData name="Pietrowicz, Sean (sp3sd)" userId="S::sp3sd@virginia.edu::9d75db99-c872-4e43-b98e-1e42a901c6ac" providerId="AD" clId="Web-{19ABDC14-5F9B-A707-BF15-3D140D2CB943}" dt="2019-06-27T20:33:24.508" v="469"/>
          <ac:spMkLst>
            <pc:docMk/>
            <pc:sldMk cId="3363743482" sldId="725"/>
            <ac:spMk id="40" creationId="{6C41FEFE-7038-409B-AF78-431C467426F5}"/>
          </ac:spMkLst>
        </pc:spChg>
        <pc:spChg chg="del">
          <ac:chgData name="Pietrowicz, Sean (sp3sd)" userId="S::sp3sd@virginia.edu::9d75db99-c872-4e43-b98e-1e42a901c6ac" providerId="AD" clId="Web-{19ABDC14-5F9B-A707-BF15-3D140D2CB943}" dt="2019-06-27T20:33:24.508" v="468"/>
          <ac:spMkLst>
            <pc:docMk/>
            <pc:sldMk cId="3363743482" sldId="725"/>
            <ac:spMk id="41" creationId="{19FF912F-A956-4C41-9FDB-4B24923BDD9B}"/>
          </ac:spMkLst>
        </pc:spChg>
        <pc:spChg chg="del">
          <ac:chgData name="Pietrowicz, Sean (sp3sd)" userId="S::sp3sd@virginia.edu::9d75db99-c872-4e43-b98e-1e42a901c6ac" providerId="AD" clId="Web-{19ABDC14-5F9B-A707-BF15-3D140D2CB943}" dt="2019-06-27T20:33:24.508" v="467"/>
          <ac:spMkLst>
            <pc:docMk/>
            <pc:sldMk cId="3363743482" sldId="725"/>
            <ac:spMk id="42" creationId="{19FF73AB-6390-44D6-A7D7-F329830C9151}"/>
          </ac:spMkLst>
        </pc:spChg>
        <pc:spChg chg="del">
          <ac:chgData name="Pietrowicz, Sean (sp3sd)" userId="S::sp3sd@virginia.edu::9d75db99-c872-4e43-b98e-1e42a901c6ac" providerId="AD" clId="Web-{19ABDC14-5F9B-A707-BF15-3D140D2CB943}" dt="2019-06-27T20:33:24.508" v="466"/>
          <ac:spMkLst>
            <pc:docMk/>
            <pc:sldMk cId="3363743482" sldId="725"/>
            <ac:spMk id="43" creationId="{93C5275A-EDED-469B-98FC-AECBDE0AD801}"/>
          </ac:spMkLst>
        </pc:spChg>
        <pc:spChg chg="del">
          <ac:chgData name="Pietrowicz, Sean (sp3sd)" userId="S::sp3sd@virginia.edu::9d75db99-c872-4e43-b98e-1e42a901c6ac" providerId="AD" clId="Web-{19ABDC14-5F9B-A707-BF15-3D140D2CB943}" dt="2019-06-27T20:33:24.508" v="465"/>
          <ac:spMkLst>
            <pc:docMk/>
            <pc:sldMk cId="3363743482" sldId="725"/>
            <ac:spMk id="44" creationId="{2ADD4F35-755C-4CE6-9510-3526026E45FC}"/>
          </ac:spMkLst>
        </pc:spChg>
        <pc:spChg chg="del">
          <ac:chgData name="Pietrowicz, Sean (sp3sd)" userId="S::sp3sd@virginia.edu::9d75db99-c872-4e43-b98e-1e42a901c6ac" providerId="AD" clId="Web-{19ABDC14-5F9B-A707-BF15-3D140D2CB943}" dt="2019-06-27T20:33:24.508" v="464"/>
          <ac:spMkLst>
            <pc:docMk/>
            <pc:sldMk cId="3363743482" sldId="725"/>
            <ac:spMk id="45" creationId="{BA6D6A9F-256F-47B3-BDB4-4A7DBACB662F}"/>
          </ac:spMkLst>
        </pc:spChg>
        <pc:spChg chg="del">
          <ac:chgData name="Pietrowicz, Sean (sp3sd)" userId="S::sp3sd@virginia.edu::9d75db99-c872-4e43-b98e-1e42a901c6ac" providerId="AD" clId="Web-{19ABDC14-5F9B-A707-BF15-3D140D2CB943}" dt="2019-06-27T20:33:24.508" v="463"/>
          <ac:spMkLst>
            <pc:docMk/>
            <pc:sldMk cId="3363743482" sldId="725"/>
            <ac:spMk id="46" creationId="{491F5E4B-7E47-4B3B-88FC-4918E6F7F47D}"/>
          </ac:spMkLst>
        </pc:spChg>
        <pc:spChg chg="del">
          <ac:chgData name="Pietrowicz, Sean (sp3sd)" userId="S::sp3sd@virginia.edu::9d75db99-c872-4e43-b98e-1e42a901c6ac" providerId="AD" clId="Web-{19ABDC14-5F9B-A707-BF15-3D140D2CB943}" dt="2019-06-27T20:33:24.508" v="462"/>
          <ac:spMkLst>
            <pc:docMk/>
            <pc:sldMk cId="3363743482" sldId="725"/>
            <ac:spMk id="47" creationId="{3FF8649E-8B93-4F61-ACBD-F383BAEAE6CA}"/>
          </ac:spMkLst>
        </pc:spChg>
        <pc:spChg chg="del">
          <ac:chgData name="Pietrowicz, Sean (sp3sd)" userId="S::sp3sd@virginia.edu::9d75db99-c872-4e43-b98e-1e42a901c6ac" providerId="AD" clId="Web-{19ABDC14-5F9B-A707-BF15-3D140D2CB943}" dt="2019-06-27T20:33:24.508" v="461"/>
          <ac:spMkLst>
            <pc:docMk/>
            <pc:sldMk cId="3363743482" sldId="725"/>
            <ac:spMk id="48" creationId="{4BF9CE7B-39E3-42D2-BD2B-F1645EAE7B1E}"/>
          </ac:spMkLst>
        </pc:spChg>
        <pc:spChg chg="del">
          <ac:chgData name="Pietrowicz, Sean (sp3sd)" userId="S::sp3sd@virginia.edu::9d75db99-c872-4e43-b98e-1e42a901c6ac" providerId="AD" clId="Web-{19ABDC14-5F9B-A707-BF15-3D140D2CB943}" dt="2019-06-27T20:33:24.508" v="460"/>
          <ac:spMkLst>
            <pc:docMk/>
            <pc:sldMk cId="3363743482" sldId="725"/>
            <ac:spMk id="49" creationId="{9961933B-6688-4A00-8A7D-41E9D4F90974}"/>
          </ac:spMkLst>
        </pc:spChg>
        <pc:spChg chg="del">
          <ac:chgData name="Pietrowicz, Sean (sp3sd)" userId="S::sp3sd@virginia.edu::9d75db99-c872-4e43-b98e-1e42a901c6ac" providerId="AD" clId="Web-{19ABDC14-5F9B-A707-BF15-3D140D2CB943}" dt="2019-06-27T20:33:24.508" v="459"/>
          <ac:spMkLst>
            <pc:docMk/>
            <pc:sldMk cId="3363743482" sldId="725"/>
            <ac:spMk id="50" creationId="{586A555B-0455-4BB6-844F-E0DD7DF07181}"/>
          </ac:spMkLst>
        </pc:spChg>
        <pc:spChg chg="del">
          <ac:chgData name="Pietrowicz, Sean (sp3sd)" userId="S::sp3sd@virginia.edu::9d75db99-c872-4e43-b98e-1e42a901c6ac" providerId="AD" clId="Web-{19ABDC14-5F9B-A707-BF15-3D140D2CB943}" dt="2019-06-27T20:33:24.508" v="458"/>
          <ac:spMkLst>
            <pc:docMk/>
            <pc:sldMk cId="3363743482" sldId="725"/>
            <ac:spMk id="51" creationId="{71897B86-C8A5-4828-9CEA-EF44D39347FC}"/>
          </ac:spMkLst>
        </pc:spChg>
        <pc:spChg chg="del">
          <ac:chgData name="Pietrowicz, Sean (sp3sd)" userId="S::sp3sd@virginia.edu::9d75db99-c872-4e43-b98e-1e42a901c6ac" providerId="AD" clId="Web-{19ABDC14-5F9B-A707-BF15-3D140D2CB943}" dt="2019-06-27T20:33:24.493" v="457"/>
          <ac:spMkLst>
            <pc:docMk/>
            <pc:sldMk cId="3363743482" sldId="725"/>
            <ac:spMk id="52" creationId="{ECBAFC18-BF75-40A0-9288-3E93B91A0F61}"/>
          </ac:spMkLst>
        </pc:spChg>
        <pc:spChg chg="del">
          <ac:chgData name="Pietrowicz, Sean (sp3sd)" userId="S::sp3sd@virginia.edu::9d75db99-c872-4e43-b98e-1e42a901c6ac" providerId="AD" clId="Web-{19ABDC14-5F9B-A707-BF15-3D140D2CB943}" dt="2019-06-27T20:33:24.493" v="456"/>
          <ac:spMkLst>
            <pc:docMk/>
            <pc:sldMk cId="3363743482" sldId="725"/>
            <ac:spMk id="53" creationId="{27F1A785-C833-4D98-BEEE-0986FFEA73ED}"/>
          </ac:spMkLst>
        </pc:spChg>
        <pc:spChg chg="del">
          <ac:chgData name="Pietrowicz, Sean (sp3sd)" userId="S::sp3sd@virginia.edu::9d75db99-c872-4e43-b98e-1e42a901c6ac" providerId="AD" clId="Web-{19ABDC14-5F9B-A707-BF15-3D140D2CB943}" dt="2019-06-27T20:33:24.493" v="455"/>
          <ac:spMkLst>
            <pc:docMk/>
            <pc:sldMk cId="3363743482" sldId="725"/>
            <ac:spMk id="54" creationId="{D48F81BA-8034-4129-A549-FF9E5FEB2B6B}"/>
          </ac:spMkLst>
        </pc:spChg>
        <pc:spChg chg="del">
          <ac:chgData name="Pietrowicz, Sean (sp3sd)" userId="S::sp3sd@virginia.edu::9d75db99-c872-4e43-b98e-1e42a901c6ac" providerId="AD" clId="Web-{19ABDC14-5F9B-A707-BF15-3D140D2CB943}" dt="2019-06-27T20:33:24.493" v="454"/>
          <ac:spMkLst>
            <pc:docMk/>
            <pc:sldMk cId="3363743482" sldId="725"/>
            <ac:spMk id="55" creationId="{DD90A5EA-FD8B-4B0D-933D-5663AB693479}"/>
          </ac:spMkLst>
        </pc:spChg>
        <pc:spChg chg="del">
          <ac:chgData name="Pietrowicz, Sean (sp3sd)" userId="S::sp3sd@virginia.edu::9d75db99-c872-4e43-b98e-1e42a901c6ac" providerId="AD" clId="Web-{19ABDC14-5F9B-A707-BF15-3D140D2CB943}" dt="2019-06-27T20:33:24.493" v="453"/>
          <ac:spMkLst>
            <pc:docMk/>
            <pc:sldMk cId="3363743482" sldId="725"/>
            <ac:spMk id="56" creationId="{85534585-E92B-406D-A23E-659BCEE4C79B}"/>
          </ac:spMkLst>
        </pc:spChg>
        <pc:spChg chg="del">
          <ac:chgData name="Pietrowicz, Sean (sp3sd)" userId="S::sp3sd@virginia.edu::9d75db99-c872-4e43-b98e-1e42a901c6ac" providerId="AD" clId="Web-{19ABDC14-5F9B-A707-BF15-3D140D2CB943}" dt="2019-06-27T20:33:24.493" v="452"/>
          <ac:spMkLst>
            <pc:docMk/>
            <pc:sldMk cId="3363743482" sldId="725"/>
            <ac:spMk id="57" creationId="{EDBC6EDE-002D-42BD-B839-C9B14927D994}"/>
          </ac:spMkLst>
        </pc:spChg>
        <pc:spChg chg="del">
          <ac:chgData name="Pietrowicz, Sean (sp3sd)" userId="S::sp3sd@virginia.edu::9d75db99-c872-4e43-b98e-1e42a901c6ac" providerId="AD" clId="Web-{19ABDC14-5F9B-A707-BF15-3D140D2CB943}" dt="2019-06-27T20:33:24.493" v="451"/>
          <ac:spMkLst>
            <pc:docMk/>
            <pc:sldMk cId="3363743482" sldId="725"/>
            <ac:spMk id="58" creationId="{F0AAE752-15E7-43FD-A0C6-C64018C26EE2}"/>
          </ac:spMkLst>
        </pc:spChg>
        <pc:spChg chg="del">
          <ac:chgData name="Pietrowicz, Sean (sp3sd)" userId="S::sp3sd@virginia.edu::9d75db99-c872-4e43-b98e-1e42a901c6ac" providerId="AD" clId="Web-{19ABDC14-5F9B-A707-BF15-3D140D2CB943}" dt="2019-06-27T20:33:24.493" v="450"/>
          <ac:spMkLst>
            <pc:docMk/>
            <pc:sldMk cId="3363743482" sldId="725"/>
            <ac:spMk id="59" creationId="{85017340-6865-4304-B3BD-ADA2DCCD092A}"/>
          </ac:spMkLst>
        </pc:spChg>
        <pc:spChg chg="del">
          <ac:chgData name="Pietrowicz, Sean (sp3sd)" userId="S::sp3sd@virginia.edu::9d75db99-c872-4e43-b98e-1e42a901c6ac" providerId="AD" clId="Web-{19ABDC14-5F9B-A707-BF15-3D140D2CB943}" dt="2019-06-27T20:33:24.493" v="449"/>
          <ac:spMkLst>
            <pc:docMk/>
            <pc:sldMk cId="3363743482" sldId="725"/>
            <ac:spMk id="60" creationId="{957FA049-24FF-4BC1-A238-CD7B808979C7}"/>
          </ac:spMkLst>
        </pc:spChg>
        <pc:spChg chg="del">
          <ac:chgData name="Pietrowicz, Sean (sp3sd)" userId="S::sp3sd@virginia.edu::9d75db99-c872-4e43-b98e-1e42a901c6ac" providerId="AD" clId="Web-{19ABDC14-5F9B-A707-BF15-3D140D2CB943}" dt="2019-06-27T20:33:24.493" v="448"/>
          <ac:spMkLst>
            <pc:docMk/>
            <pc:sldMk cId="3363743482" sldId="725"/>
            <ac:spMk id="61" creationId="{7F58D1B8-F928-44C8-84A6-A6B3696BDF1C}"/>
          </ac:spMkLst>
        </pc:spChg>
        <pc:spChg chg="del">
          <ac:chgData name="Pietrowicz, Sean (sp3sd)" userId="S::sp3sd@virginia.edu::9d75db99-c872-4e43-b98e-1e42a901c6ac" providerId="AD" clId="Web-{19ABDC14-5F9B-A707-BF15-3D140D2CB943}" dt="2019-06-27T20:33:24.493" v="447"/>
          <ac:spMkLst>
            <pc:docMk/>
            <pc:sldMk cId="3363743482" sldId="725"/>
            <ac:spMk id="62" creationId="{53A73CC9-6B15-4FEE-8CCC-7E67E586928A}"/>
          </ac:spMkLst>
        </pc:spChg>
        <pc:spChg chg="del">
          <ac:chgData name="Pietrowicz, Sean (sp3sd)" userId="S::sp3sd@virginia.edu::9d75db99-c872-4e43-b98e-1e42a901c6ac" providerId="AD" clId="Web-{19ABDC14-5F9B-A707-BF15-3D140D2CB943}" dt="2019-06-27T20:33:24.493" v="446"/>
          <ac:spMkLst>
            <pc:docMk/>
            <pc:sldMk cId="3363743482" sldId="725"/>
            <ac:spMk id="63" creationId="{ACD11679-1D8C-485E-A5CF-F7A145A12185}"/>
          </ac:spMkLst>
        </pc:spChg>
        <pc:spChg chg="del">
          <ac:chgData name="Pietrowicz, Sean (sp3sd)" userId="S::sp3sd@virginia.edu::9d75db99-c872-4e43-b98e-1e42a901c6ac" providerId="AD" clId="Web-{19ABDC14-5F9B-A707-BF15-3D140D2CB943}" dt="2019-06-27T20:33:26.884" v="496"/>
          <ac:spMkLst>
            <pc:docMk/>
            <pc:sldMk cId="3363743482" sldId="725"/>
            <ac:spMk id="76" creationId="{F700EA51-1501-AE47-BBF8-18D62615CC1F}"/>
          </ac:spMkLst>
        </pc:spChg>
        <pc:spChg chg="del">
          <ac:chgData name="Pietrowicz, Sean (sp3sd)" userId="S::sp3sd@virginia.edu::9d75db99-c872-4e43-b98e-1e42a901c6ac" providerId="AD" clId="Web-{19ABDC14-5F9B-A707-BF15-3D140D2CB943}" dt="2019-06-27T20:33:24.477" v="430"/>
          <ac:spMkLst>
            <pc:docMk/>
            <pc:sldMk cId="3363743482" sldId="725"/>
            <ac:spMk id="80" creationId="{981B844D-D0F6-5D4E-97C4-03C061DD9808}"/>
          </ac:spMkLst>
        </pc:spChg>
        <pc:spChg chg="del">
          <ac:chgData name="Pietrowicz, Sean (sp3sd)" userId="S::sp3sd@virginia.edu::9d75db99-c872-4e43-b98e-1e42a901c6ac" providerId="AD" clId="Web-{19ABDC14-5F9B-A707-BF15-3D140D2CB943}" dt="2019-06-27T20:33:24.477" v="429"/>
          <ac:spMkLst>
            <pc:docMk/>
            <pc:sldMk cId="3363743482" sldId="725"/>
            <ac:spMk id="81" creationId="{C395C281-EE14-004B-84DF-C7A55468E320}"/>
          </ac:spMkLst>
        </pc:spChg>
        <pc:spChg chg="del">
          <ac:chgData name="Pietrowicz, Sean (sp3sd)" userId="S::sp3sd@virginia.edu::9d75db99-c872-4e43-b98e-1e42a901c6ac" providerId="AD" clId="Web-{19ABDC14-5F9B-A707-BF15-3D140D2CB943}" dt="2019-06-27T20:33:24.493" v="445"/>
          <ac:spMkLst>
            <pc:docMk/>
            <pc:sldMk cId="3363743482" sldId="725"/>
            <ac:spMk id="92" creationId="{E72E345A-1FA2-4878-AF95-78FB04F75E9B}"/>
          </ac:spMkLst>
        </pc:spChg>
        <pc:spChg chg="del">
          <ac:chgData name="Pietrowicz, Sean (sp3sd)" userId="S::sp3sd@virginia.edu::9d75db99-c872-4e43-b98e-1e42a901c6ac" providerId="AD" clId="Web-{19ABDC14-5F9B-A707-BF15-3D140D2CB943}" dt="2019-06-27T20:33:24.493" v="444"/>
          <ac:spMkLst>
            <pc:docMk/>
            <pc:sldMk cId="3363743482" sldId="725"/>
            <ac:spMk id="93" creationId="{9C99D99D-5C09-4724-A229-9846729B895A}"/>
          </ac:spMkLst>
        </pc:spChg>
        <pc:spChg chg="del">
          <ac:chgData name="Pietrowicz, Sean (sp3sd)" userId="S::sp3sd@virginia.edu::9d75db99-c872-4e43-b98e-1e42a901c6ac" providerId="AD" clId="Web-{19ABDC14-5F9B-A707-BF15-3D140D2CB943}" dt="2019-06-27T20:33:24.493" v="443"/>
          <ac:spMkLst>
            <pc:docMk/>
            <pc:sldMk cId="3363743482" sldId="725"/>
            <ac:spMk id="94" creationId="{D78D7E1D-D989-4B45-829A-0EBF62D0815B}"/>
          </ac:spMkLst>
        </pc:spChg>
        <pc:spChg chg="del">
          <ac:chgData name="Pietrowicz, Sean (sp3sd)" userId="S::sp3sd@virginia.edu::9d75db99-c872-4e43-b98e-1e42a901c6ac" providerId="AD" clId="Web-{19ABDC14-5F9B-A707-BF15-3D140D2CB943}" dt="2019-06-27T20:33:24.493" v="442"/>
          <ac:spMkLst>
            <pc:docMk/>
            <pc:sldMk cId="3363743482" sldId="725"/>
            <ac:spMk id="95" creationId="{23428785-8709-4AB8-AD61-28CFD9078940}"/>
          </ac:spMkLst>
        </pc:spChg>
        <pc:spChg chg="del">
          <ac:chgData name="Pietrowicz, Sean (sp3sd)" userId="S::sp3sd@virginia.edu::9d75db99-c872-4e43-b98e-1e42a901c6ac" providerId="AD" clId="Web-{19ABDC14-5F9B-A707-BF15-3D140D2CB943}" dt="2019-06-27T20:33:24.493" v="441"/>
          <ac:spMkLst>
            <pc:docMk/>
            <pc:sldMk cId="3363743482" sldId="725"/>
            <ac:spMk id="96" creationId="{1461E54B-87AA-4E97-B6D8-AE770E982665}"/>
          </ac:spMkLst>
        </pc:spChg>
        <pc:spChg chg="del">
          <ac:chgData name="Pietrowicz, Sean (sp3sd)" userId="S::sp3sd@virginia.edu::9d75db99-c872-4e43-b98e-1e42a901c6ac" providerId="AD" clId="Web-{19ABDC14-5F9B-A707-BF15-3D140D2CB943}" dt="2019-06-27T20:33:24.493" v="440"/>
          <ac:spMkLst>
            <pc:docMk/>
            <pc:sldMk cId="3363743482" sldId="725"/>
            <ac:spMk id="97" creationId="{046BE38F-ABEA-4CA4-95B1-64AE2A64CCCA}"/>
          </ac:spMkLst>
        </pc:spChg>
        <pc:spChg chg="del">
          <ac:chgData name="Pietrowicz, Sean (sp3sd)" userId="S::sp3sd@virginia.edu::9d75db99-c872-4e43-b98e-1e42a901c6ac" providerId="AD" clId="Web-{19ABDC14-5F9B-A707-BF15-3D140D2CB943}" dt="2019-06-27T20:33:24.493" v="439"/>
          <ac:spMkLst>
            <pc:docMk/>
            <pc:sldMk cId="3363743482" sldId="725"/>
            <ac:spMk id="98" creationId="{BADA6194-EFA9-4F97-B94D-C81497164DA5}"/>
          </ac:spMkLst>
        </pc:spChg>
        <pc:spChg chg="del">
          <ac:chgData name="Pietrowicz, Sean (sp3sd)" userId="S::sp3sd@virginia.edu::9d75db99-c872-4e43-b98e-1e42a901c6ac" providerId="AD" clId="Web-{19ABDC14-5F9B-A707-BF15-3D140D2CB943}" dt="2019-06-27T20:33:24.477" v="438"/>
          <ac:spMkLst>
            <pc:docMk/>
            <pc:sldMk cId="3363743482" sldId="725"/>
            <ac:spMk id="99" creationId="{6567FE3B-5746-409C-ADE1-017D6FA1C817}"/>
          </ac:spMkLst>
        </pc:spChg>
        <pc:spChg chg="del">
          <ac:chgData name="Pietrowicz, Sean (sp3sd)" userId="S::sp3sd@virginia.edu::9d75db99-c872-4e43-b98e-1e42a901c6ac" providerId="AD" clId="Web-{19ABDC14-5F9B-A707-BF15-3D140D2CB943}" dt="2019-06-27T20:33:24.477" v="437"/>
          <ac:spMkLst>
            <pc:docMk/>
            <pc:sldMk cId="3363743482" sldId="725"/>
            <ac:spMk id="100" creationId="{E87DE41B-735F-4F34-BBE9-41BDEB330C1E}"/>
          </ac:spMkLst>
        </pc:spChg>
        <pc:spChg chg="del">
          <ac:chgData name="Pietrowicz, Sean (sp3sd)" userId="S::sp3sd@virginia.edu::9d75db99-c872-4e43-b98e-1e42a901c6ac" providerId="AD" clId="Web-{19ABDC14-5F9B-A707-BF15-3D140D2CB943}" dt="2019-06-27T20:33:24.477" v="436"/>
          <ac:spMkLst>
            <pc:docMk/>
            <pc:sldMk cId="3363743482" sldId="725"/>
            <ac:spMk id="101" creationId="{12445543-1649-4DA1-9CCA-6310A1554CC7}"/>
          </ac:spMkLst>
        </pc:spChg>
        <pc:graphicFrameChg chg="add mod">
          <ac:chgData name="Pietrowicz, Sean (sp3sd)" userId="S::sp3sd@virginia.edu::9d75db99-c872-4e43-b98e-1e42a901c6ac" providerId="AD" clId="Web-{19ABDC14-5F9B-A707-BF15-3D140D2CB943}" dt="2019-06-27T20:35:30.263" v="517" actId="1076"/>
          <ac:graphicFrameMkLst>
            <pc:docMk/>
            <pc:sldMk cId="3363743482" sldId="725"/>
            <ac:graphicFrameMk id="9" creationId="{45205D26-8876-41DE-9299-C43B2161A987}"/>
          </ac:graphicFrameMkLst>
        </pc:graphicFrameChg>
        <pc:picChg chg="del">
          <ac:chgData name="Pietrowicz, Sean (sp3sd)" userId="S::sp3sd@virginia.edu::9d75db99-c872-4e43-b98e-1e42a901c6ac" providerId="AD" clId="Web-{19ABDC14-5F9B-A707-BF15-3D140D2CB943}" dt="2019-06-27T20:33:24.524" v="495"/>
          <ac:picMkLst>
            <pc:docMk/>
            <pc:sldMk cId="3363743482" sldId="725"/>
            <ac:picMk id="12" creationId="{2482D9BE-D87F-0746-AF1A-F5E7507CE72C}"/>
          </ac:picMkLst>
        </pc:picChg>
        <pc:picChg chg="del">
          <ac:chgData name="Pietrowicz, Sean (sp3sd)" userId="S::sp3sd@virginia.edu::9d75db99-c872-4e43-b98e-1e42a901c6ac" providerId="AD" clId="Web-{19ABDC14-5F9B-A707-BF15-3D140D2CB943}" dt="2019-06-27T20:33:24.524" v="494"/>
          <ac:picMkLst>
            <pc:docMk/>
            <pc:sldMk cId="3363743482" sldId="725"/>
            <ac:picMk id="13" creationId="{AF25C95C-3439-A446-B733-D08AC52846A1}"/>
          </ac:picMkLst>
        </pc:picChg>
        <pc:picChg chg="del">
          <ac:chgData name="Pietrowicz, Sean (sp3sd)" userId="S::sp3sd@virginia.edu::9d75db99-c872-4e43-b98e-1e42a901c6ac" providerId="AD" clId="Web-{19ABDC14-5F9B-A707-BF15-3D140D2CB943}" dt="2019-06-27T20:33:24.524" v="493"/>
          <ac:picMkLst>
            <pc:docMk/>
            <pc:sldMk cId="3363743482" sldId="725"/>
            <ac:picMk id="15" creationId="{8DF25DEE-A77D-8E4F-9539-031721736A74}"/>
          </ac:picMkLst>
        </pc:picChg>
        <pc:picChg chg="del">
          <ac:chgData name="Pietrowicz, Sean (sp3sd)" userId="S::sp3sd@virginia.edu::9d75db99-c872-4e43-b98e-1e42a901c6ac" providerId="AD" clId="Web-{19ABDC14-5F9B-A707-BF15-3D140D2CB943}" dt="2019-06-27T20:33:24.524" v="492"/>
          <ac:picMkLst>
            <pc:docMk/>
            <pc:sldMk cId="3363743482" sldId="725"/>
            <ac:picMk id="16" creationId="{005D8671-A745-204A-B422-8C8C75F91285}"/>
          </ac:picMkLst>
        </pc:picChg>
        <pc:picChg chg="del">
          <ac:chgData name="Pietrowicz, Sean (sp3sd)" userId="S::sp3sd@virginia.edu::9d75db99-c872-4e43-b98e-1e42a901c6ac" providerId="AD" clId="Web-{19ABDC14-5F9B-A707-BF15-3D140D2CB943}" dt="2019-06-27T20:33:24.477" v="432"/>
          <ac:picMkLst>
            <pc:docMk/>
            <pc:sldMk cId="3363743482" sldId="725"/>
            <ac:picMk id="78" creationId="{902F22E1-4887-084D-8842-75DC58AC892A}"/>
          </ac:picMkLst>
        </pc:picChg>
        <pc:picChg chg="del">
          <ac:chgData name="Pietrowicz, Sean (sp3sd)" userId="S::sp3sd@virginia.edu::9d75db99-c872-4e43-b98e-1e42a901c6ac" providerId="AD" clId="Web-{19ABDC14-5F9B-A707-BF15-3D140D2CB943}" dt="2019-06-27T20:33:24.477" v="431"/>
          <ac:picMkLst>
            <pc:docMk/>
            <pc:sldMk cId="3363743482" sldId="725"/>
            <ac:picMk id="79" creationId="{262315E6-9B3D-304F-9EA8-2C7FFC55CF8E}"/>
          </ac:picMkLst>
        </pc:picChg>
      </pc:sldChg>
      <pc:sldChg chg="delSp modSp add replId">
        <pc:chgData name="Pietrowicz, Sean (sp3sd)" userId="S::sp3sd@virginia.edu::9d75db99-c872-4e43-b98e-1e42a901c6ac" providerId="AD" clId="Web-{19ABDC14-5F9B-A707-BF15-3D140D2CB943}" dt="2019-06-27T20:37:17.376" v="521"/>
        <pc:sldMkLst>
          <pc:docMk/>
          <pc:sldMk cId="2278930969" sldId="729"/>
        </pc:sldMkLst>
        <pc:spChg chg="mod">
          <ac:chgData name="Pietrowicz, Sean (sp3sd)" userId="S::sp3sd@virginia.edu::9d75db99-c872-4e43-b98e-1e42a901c6ac" providerId="AD" clId="Web-{19ABDC14-5F9B-A707-BF15-3D140D2CB943}" dt="2019-06-27T20:28:43.108" v="419" actId="1076"/>
          <ac:spMkLst>
            <pc:docMk/>
            <pc:sldMk cId="2278930969" sldId="729"/>
            <ac:spMk id="11" creationId="{6D362F78-02DE-EC49-AA94-9F9B89A34304}"/>
          </ac:spMkLst>
        </pc:spChg>
        <pc:spChg chg="mod">
          <ac:chgData name="Pietrowicz, Sean (sp3sd)" userId="S::sp3sd@virginia.edu::9d75db99-c872-4e43-b98e-1e42a901c6ac" providerId="AD" clId="Web-{19ABDC14-5F9B-A707-BF15-3D140D2CB943}" dt="2019-06-27T20:37:10.079" v="519"/>
          <ac:spMkLst>
            <pc:docMk/>
            <pc:sldMk cId="2278930969" sldId="729"/>
            <ac:spMk id="21" creationId="{8EF0FA32-E830-6445-BA18-32488997A878}"/>
          </ac:spMkLst>
        </pc:spChg>
        <pc:spChg chg="mod">
          <ac:chgData name="Pietrowicz, Sean (sp3sd)" userId="S::sp3sd@virginia.edu::9d75db99-c872-4e43-b98e-1e42a901c6ac" providerId="AD" clId="Web-{19ABDC14-5F9B-A707-BF15-3D140D2CB943}" dt="2019-06-27T20:37:14.642" v="520"/>
          <ac:spMkLst>
            <pc:docMk/>
            <pc:sldMk cId="2278930969" sldId="729"/>
            <ac:spMk id="22" creationId="{BCA77D28-D3E3-B84D-8A45-7DD8D81309F1}"/>
          </ac:spMkLst>
        </pc:spChg>
        <pc:spChg chg="mod">
          <ac:chgData name="Pietrowicz, Sean (sp3sd)" userId="S::sp3sd@virginia.edu::9d75db99-c872-4e43-b98e-1e42a901c6ac" providerId="AD" clId="Web-{19ABDC14-5F9B-A707-BF15-3D140D2CB943}" dt="2019-06-27T20:08:50.893" v="240"/>
          <ac:spMkLst>
            <pc:docMk/>
            <pc:sldMk cId="2278930969" sldId="729"/>
            <ac:spMk id="26" creationId="{E896CE2D-8DFC-4B42-89CE-44BDE95C8278}"/>
          </ac:spMkLst>
        </pc:spChg>
        <pc:cxnChg chg="del mod">
          <ac:chgData name="Pietrowicz, Sean (sp3sd)" userId="S::sp3sd@virginia.edu::9d75db99-c872-4e43-b98e-1e42a901c6ac" providerId="AD" clId="Web-{19ABDC14-5F9B-A707-BF15-3D140D2CB943}" dt="2019-06-27T20:37:17.376" v="521"/>
          <ac:cxnSpMkLst>
            <pc:docMk/>
            <pc:sldMk cId="2278930969" sldId="729"/>
            <ac:cxnSpMk id="30" creationId="{7A9CD7B2-FEB9-B146-BFC4-0F745B6DCD71}"/>
          </ac:cxnSpMkLst>
        </pc:cxnChg>
        <pc:cxnChg chg="mod">
          <ac:chgData name="Pietrowicz, Sean (sp3sd)" userId="S::sp3sd@virginia.edu::9d75db99-c872-4e43-b98e-1e42a901c6ac" providerId="AD" clId="Web-{19ABDC14-5F9B-A707-BF15-3D140D2CB943}" dt="2019-06-27T20:37:14.642" v="520"/>
          <ac:cxnSpMkLst>
            <pc:docMk/>
            <pc:sldMk cId="2278930969" sldId="729"/>
            <ac:cxnSpMk id="47" creationId="{C1DBB616-04F4-C540-9FF2-01B16076243E}"/>
          </ac:cxnSpMkLst>
        </pc:cxnChg>
      </pc:sldChg>
      <pc:sldChg chg="add replId">
        <pc:chgData name="Pietrowicz, Sean (sp3sd)" userId="S::sp3sd@virginia.edu::9d75db99-c872-4e43-b98e-1e42a901c6ac" providerId="AD" clId="Web-{19ABDC14-5F9B-A707-BF15-3D140D2CB943}" dt="2019-06-27T20:33:11.242" v="428"/>
        <pc:sldMkLst>
          <pc:docMk/>
          <pc:sldMk cId="4045478405" sldId="730"/>
        </pc:sldMkLst>
      </pc:sldChg>
    </pc:docChg>
  </pc:docChgLst>
  <pc:docChgLst>
    <pc:chgData name="Shipp, Stephanie S. (sss5sc)" userId="S::sss5sc@virginia.edu::32ad11e2-6e98-46b4-87f4-a31b3ad2ebba" providerId="AD" clId="Web-{A317119D-2602-CA71-C8AB-C5FEACD04DEC}"/>
    <pc:docChg chg="addSld delSld modSld">
      <pc:chgData name="Shipp, Stephanie S. (sss5sc)" userId="S::sss5sc@virginia.edu::32ad11e2-6e98-46b4-87f4-a31b3ad2ebba" providerId="AD" clId="Web-{A317119D-2602-CA71-C8AB-C5FEACD04DEC}" dt="2019-06-28T08:39:19.439" v="337"/>
      <pc:docMkLst>
        <pc:docMk/>
      </pc:docMkLst>
      <pc:sldChg chg="modSp">
        <pc:chgData name="Shipp, Stephanie S. (sss5sc)" userId="S::sss5sc@virginia.edu::32ad11e2-6e98-46b4-87f4-a31b3ad2ebba" providerId="AD" clId="Web-{A317119D-2602-CA71-C8AB-C5FEACD04DEC}" dt="2019-06-28T08:28:49.326" v="301" actId="20577"/>
        <pc:sldMkLst>
          <pc:docMk/>
          <pc:sldMk cId="3760057622" sldId="266"/>
        </pc:sldMkLst>
        <pc:spChg chg="mod">
          <ac:chgData name="Shipp, Stephanie S. (sss5sc)" userId="S::sss5sc@virginia.edu::32ad11e2-6e98-46b4-87f4-a31b3ad2ebba" providerId="AD" clId="Web-{A317119D-2602-CA71-C8AB-C5FEACD04DEC}" dt="2019-06-28T08:28:49.326" v="301" actId="20577"/>
          <ac:spMkLst>
            <pc:docMk/>
            <pc:sldMk cId="3760057622" sldId="266"/>
            <ac:spMk id="2" creationId="{867646A7-F4F3-43B2-8005-E2E312850547}"/>
          </ac:spMkLst>
        </pc:spChg>
      </pc:sldChg>
      <pc:sldChg chg="modSp">
        <pc:chgData name="Shipp, Stephanie S. (sss5sc)" userId="S::sss5sc@virginia.edu::32ad11e2-6e98-46b4-87f4-a31b3ad2ebba" providerId="AD" clId="Web-{A317119D-2602-CA71-C8AB-C5FEACD04DEC}" dt="2019-06-28T08:10:46.740" v="156" actId="20577"/>
        <pc:sldMkLst>
          <pc:docMk/>
          <pc:sldMk cId="1200771918" sldId="267"/>
        </pc:sldMkLst>
        <pc:spChg chg="mod">
          <ac:chgData name="Shipp, Stephanie S. (sss5sc)" userId="S::sss5sc@virginia.edu::32ad11e2-6e98-46b4-87f4-a31b3ad2ebba" providerId="AD" clId="Web-{A317119D-2602-CA71-C8AB-C5FEACD04DEC}" dt="2019-06-28T08:10:18.130" v="151" actId="1076"/>
          <ac:spMkLst>
            <pc:docMk/>
            <pc:sldMk cId="1200771918" sldId="267"/>
            <ac:spMk id="3" creationId="{F5A8AD4F-A956-4F5B-9379-C58CD785EEFC}"/>
          </ac:spMkLst>
        </pc:spChg>
        <pc:spChg chg="mod">
          <ac:chgData name="Shipp, Stephanie S. (sss5sc)" userId="S::sss5sc@virginia.edu::32ad11e2-6e98-46b4-87f4-a31b3ad2ebba" providerId="AD" clId="Web-{A317119D-2602-CA71-C8AB-C5FEACD04DEC}" dt="2019-06-28T08:10:46.740" v="156" actId="20577"/>
          <ac:spMkLst>
            <pc:docMk/>
            <pc:sldMk cId="1200771918" sldId="267"/>
            <ac:spMk id="4" creationId="{8968E6F7-7FC3-4190-BD45-E3789C56EA1D}"/>
          </ac:spMkLst>
        </pc:spChg>
      </pc:sldChg>
      <pc:sldChg chg="addSp delSp modSp">
        <pc:chgData name="Shipp, Stephanie S. (sss5sc)" userId="S::sss5sc@virginia.edu::32ad11e2-6e98-46b4-87f4-a31b3ad2ebba" providerId="AD" clId="Web-{A317119D-2602-CA71-C8AB-C5FEACD04DEC}" dt="2019-06-28T08:39:19.439" v="337"/>
        <pc:sldMkLst>
          <pc:docMk/>
          <pc:sldMk cId="3501060841" sldId="268"/>
        </pc:sldMkLst>
        <pc:spChg chg="mod">
          <ac:chgData name="Shipp, Stephanie S. (sss5sc)" userId="S::sss5sc@virginia.edu::32ad11e2-6e98-46b4-87f4-a31b3ad2ebba" providerId="AD" clId="Web-{A317119D-2602-CA71-C8AB-C5FEACD04DEC}" dt="2019-06-28T08:31:44.155" v="311" actId="1076"/>
          <ac:spMkLst>
            <pc:docMk/>
            <pc:sldMk cId="3501060841" sldId="268"/>
            <ac:spMk id="4" creationId="{7987E568-3EAA-4415-9286-FF9822A8185D}"/>
          </ac:spMkLst>
        </pc:spChg>
        <pc:spChg chg="add del">
          <ac:chgData name="Shipp, Stephanie S. (sss5sc)" userId="S::sss5sc@virginia.edu::32ad11e2-6e98-46b4-87f4-a31b3ad2ebba" providerId="AD" clId="Web-{A317119D-2602-CA71-C8AB-C5FEACD04DEC}" dt="2019-06-28T08:39:19.439" v="337"/>
          <ac:spMkLst>
            <pc:docMk/>
            <pc:sldMk cId="3501060841" sldId="268"/>
            <ac:spMk id="6" creationId="{98DB97CF-1D11-4A50-8762-FAA262A0CB24}"/>
          </ac:spMkLst>
        </pc:spChg>
        <pc:spChg chg="mod">
          <ac:chgData name="Shipp, Stephanie S. (sss5sc)" userId="S::sss5sc@virginia.edu::32ad11e2-6e98-46b4-87f4-a31b3ad2ebba" providerId="AD" clId="Web-{A317119D-2602-CA71-C8AB-C5FEACD04DEC}" dt="2019-06-28T08:31:40.702" v="310" actId="1076"/>
          <ac:spMkLst>
            <pc:docMk/>
            <pc:sldMk cId="3501060841" sldId="268"/>
            <ac:spMk id="9" creationId="{B5280726-4D6C-45AF-A396-472A2D49BAE6}"/>
          </ac:spMkLst>
        </pc:spChg>
        <pc:picChg chg="mod">
          <ac:chgData name="Shipp, Stephanie S. (sss5sc)" userId="S::sss5sc@virginia.edu::32ad11e2-6e98-46b4-87f4-a31b3ad2ebba" providerId="AD" clId="Web-{A317119D-2602-CA71-C8AB-C5FEACD04DEC}" dt="2019-06-28T08:32:02.921" v="316" actId="1076"/>
          <ac:picMkLst>
            <pc:docMk/>
            <pc:sldMk cId="3501060841" sldId="268"/>
            <ac:picMk id="5" creationId="{2E470CAB-C0DE-4772-9F24-7349B1044B77}"/>
          </ac:picMkLst>
        </pc:picChg>
      </pc:sldChg>
      <pc:sldChg chg="modSp">
        <pc:chgData name="Shipp, Stephanie S. (sss5sc)" userId="S::sss5sc@virginia.edu::32ad11e2-6e98-46b4-87f4-a31b3ad2ebba" providerId="AD" clId="Web-{A317119D-2602-CA71-C8AB-C5FEACD04DEC}" dt="2019-06-28T08:15:29.304" v="182" actId="20577"/>
        <pc:sldMkLst>
          <pc:docMk/>
          <pc:sldMk cId="2685330241" sldId="710"/>
        </pc:sldMkLst>
        <pc:spChg chg="mod">
          <ac:chgData name="Shipp, Stephanie S. (sss5sc)" userId="S::sss5sc@virginia.edu::32ad11e2-6e98-46b4-87f4-a31b3ad2ebba" providerId="AD" clId="Web-{A317119D-2602-CA71-C8AB-C5FEACD04DEC}" dt="2019-06-28T08:15:29.304" v="182" actId="20577"/>
          <ac:spMkLst>
            <pc:docMk/>
            <pc:sldMk cId="2685330241" sldId="710"/>
            <ac:spMk id="7" creationId="{2D8EDA6C-3D1B-46D7-BC9A-5349EAA67400}"/>
          </ac:spMkLst>
        </pc:spChg>
      </pc:sldChg>
      <pc:sldChg chg="modSp">
        <pc:chgData name="Shipp, Stephanie S. (sss5sc)" userId="S::sss5sc@virginia.edu::32ad11e2-6e98-46b4-87f4-a31b3ad2ebba" providerId="AD" clId="Web-{A317119D-2602-CA71-C8AB-C5FEACD04DEC}" dt="2019-06-28T08:23:53.667" v="267" actId="20577"/>
        <pc:sldMkLst>
          <pc:docMk/>
          <pc:sldMk cId="1162513878" sldId="713"/>
        </pc:sldMkLst>
        <pc:spChg chg="mod">
          <ac:chgData name="Shipp, Stephanie S. (sss5sc)" userId="S::sss5sc@virginia.edu::32ad11e2-6e98-46b4-87f4-a31b3ad2ebba" providerId="AD" clId="Web-{A317119D-2602-CA71-C8AB-C5FEACD04DEC}" dt="2019-06-28T08:23:53.667" v="267" actId="20577"/>
          <ac:spMkLst>
            <pc:docMk/>
            <pc:sldMk cId="1162513878" sldId="713"/>
            <ac:spMk id="7" creationId="{272FA223-82D2-4FE6-97CF-4B0849B5F095}"/>
          </ac:spMkLst>
        </pc:spChg>
      </pc:sldChg>
      <pc:sldChg chg="modSp">
        <pc:chgData name="Shipp, Stephanie S. (sss5sc)" userId="S::sss5sc@virginia.edu::32ad11e2-6e98-46b4-87f4-a31b3ad2ebba" providerId="AD" clId="Web-{A317119D-2602-CA71-C8AB-C5FEACD04DEC}" dt="2019-06-28T08:19:37.821" v="220" actId="20577"/>
        <pc:sldMkLst>
          <pc:docMk/>
          <pc:sldMk cId="2912375086" sldId="715"/>
        </pc:sldMkLst>
        <pc:spChg chg="mod">
          <ac:chgData name="Shipp, Stephanie S. (sss5sc)" userId="S::sss5sc@virginia.edu::32ad11e2-6e98-46b4-87f4-a31b3ad2ebba" providerId="AD" clId="Web-{A317119D-2602-CA71-C8AB-C5FEACD04DEC}" dt="2019-06-28T08:19:37.821" v="220" actId="20577"/>
          <ac:spMkLst>
            <pc:docMk/>
            <pc:sldMk cId="2912375086" sldId="715"/>
            <ac:spMk id="4" creationId="{EAE31C04-3B2E-4C7B-83A4-E172888BE541}"/>
          </ac:spMkLst>
        </pc:spChg>
      </pc:sldChg>
      <pc:sldChg chg="modSp">
        <pc:chgData name="Shipp, Stephanie S. (sss5sc)" userId="S::sss5sc@virginia.edu::32ad11e2-6e98-46b4-87f4-a31b3ad2ebba" providerId="AD" clId="Web-{A317119D-2602-CA71-C8AB-C5FEACD04DEC}" dt="2019-06-28T08:17:42.461" v="201" actId="1076"/>
        <pc:sldMkLst>
          <pc:docMk/>
          <pc:sldMk cId="1576447193" sldId="716"/>
        </pc:sldMkLst>
        <pc:spChg chg="mod">
          <ac:chgData name="Shipp, Stephanie S. (sss5sc)" userId="S::sss5sc@virginia.edu::32ad11e2-6e98-46b4-87f4-a31b3ad2ebba" providerId="AD" clId="Web-{A317119D-2602-CA71-C8AB-C5FEACD04DEC}" dt="2019-06-28T08:17:36.430" v="200" actId="20577"/>
          <ac:spMkLst>
            <pc:docMk/>
            <pc:sldMk cId="1576447193" sldId="716"/>
            <ac:spMk id="4" creationId="{8789123B-D475-4E6D-9480-4230AF96957A}"/>
          </ac:spMkLst>
        </pc:spChg>
        <pc:spChg chg="mod">
          <ac:chgData name="Shipp, Stephanie S. (sss5sc)" userId="S::sss5sc@virginia.edu::32ad11e2-6e98-46b4-87f4-a31b3ad2ebba" providerId="AD" clId="Web-{A317119D-2602-CA71-C8AB-C5FEACD04DEC}" dt="2019-06-28T08:17:42.461" v="201" actId="1076"/>
          <ac:spMkLst>
            <pc:docMk/>
            <pc:sldMk cId="1576447193" sldId="716"/>
            <ac:spMk id="5" creationId="{501E0E98-1FB0-44F8-845A-31DA73B0F2BB}"/>
          </ac:spMkLst>
        </pc:spChg>
      </pc:sldChg>
      <pc:sldChg chg="modSp">
        <pc:chgData name="Shipp, Stephanie S. (sss5sc)" userId="S::sss5sc@virginia.edu::32ad11e2-6e98-46b4-87f4-a31b3ad2ebba" providerId="AD" clId="Web-{A317119D-2602-CA71-C8AB-C5FEACD04DEC}" dt="2019-06-28T08:24:06.729" v="270" actId="20577"/>
        <pc:sldMkLst>
          <pc:docMk/>
          <pc:sldMk cId="2413651112" sldId="718"/>
        </pc:sldMkLst>
        <pc:spChg chg="mod">
          <ac:chgData name="Shipp, Stephanie S. (sss5sc)" userId="S::sss5sc@virginia.edu::32ad11e2-6e98-46b4-87f4-a31b3ad2ebba" providerId="AD" clId="Web-{A317119D-2602-CA71-C8AB-C5FEACD04DEC}" dt="2019-06-28T08:23:25.120" v="260" actId="1076"/>
          <ac:spMkLst>
            <pc:docMk/>
            <pc:sldMk cId="2413651112" sldId="718"/>
            <ac:spMk id="4" creationId="{E51D3701-00ED-4802-99DD-BB7FF82EE8E0}"/>
          </ac:spMkLst>
        </pc:spChg>
        <pc:spChg chg="mod">
          <ac:chgData name="Shipp, Stephanie S. (sss5sc)" userId="S::sss5sc@virginia.edu::32ad11e2-6e98-46b4-87f4-a31b3ad2ebba" providerId="AD" clId="Web-{A317119D-2602-CA71-C8AB-C5FEACD04DEC}" dt="2019-06-28T08:24:06.729" v="270" actId="20577"/>
          <ac:spMkLst>
            <pc:docMk/>
            <pc:sldMk cId="2413651112" sldId="718"/>
            <ac:spMk id="7" creationId="{272FA223-82D2-4FE6-97CF-4B0849B5F095}"/>
          </ac:spMkLst>
        </pc:spChg>
        <pc:spChg chg="mod">
          <ac:chgData name="Shipp, Stephanie S. (sss5sc)" userId="S::sss5sc@virginia.edu::32ad11e2-6e98-46b4-87f4-a31b3ad2ebba" providerId="AD" clId="Web-{A317119D-2602-CA71-C8AB-C5FEACD04DEC}" dt="2019-06-28T08:23:25.135" v="261" actId="1076"/>
          <ac:spMkLst>
            <pc:docMk/>
            <pc:sldMk cId="2413651112" sldId="718"/>
            <ac:spMk id="72" creationId="{63D23360-5A0F-41E0-9A96-02184DC216E0}"/>
          </ac:spMkLst>
        </pc:spChg>
        <pc:spChg chg="mod">
          <ac:chgData name="Shipp, Stephanie S. (sss5sc)" userId="S::sss5sc@virginia.edu::32ad11e2-6e98-46b4-87f4-a31b3ad2ebba" providerId="AD" clId="Web-{A317119D-2602-CA71-C8AB-C5FEACD04DEC}" dt="2019-06-28T08:23:25.166" v="262" actId="1076"/>
          <ac:spMkLst>
            <pc:docMk/>
            <pc:sldMk cId="2413651112" sldId="718"/>
            <ac:spMk id="73" creationId="{CC3D37E3-C848-493F-BCFD-612EEEA1F06D}"/>
          </ac:spMkLst>
        </pc:spChg>
        <pc:spChg chg="mod">
          <ac:chgData name="Shipp, Stephanie S. (sss5sc)" userId="S::sss5sc@virginia.edu::32ad11e2-6e98-46b4-87f4-a31b3ad2ebba" providerId="AD" clId="Web-{A317119D-2602-CA71-C8AB-C5FEACD04DEC}" dt="2019-06-28T08:23:25.198" v="263" actId="1076"/>
          <ac:spMkLst>
            <pc:docMk/>
            <pc:sldMk cId="2413651112" sldId="718"/>
            <ac:spMk id="74" creationId="{77E20A91-CF12-43F4-9484-A8E6BEDCEC6F}"/>
          </ac:spMkLst>
        </pc:spChg>
        <pc:spChg chg="mod">
          <ac:chgData name="Shipp, Stephanie S. (sss5sc)" userId="S::sss5sc@virginia.edu::32ad11e2-6e98-46b4-87f4-a31b3ad2ebba" providerId="AD" clId="Web-{A317119D-2602-CA71-C8AB-C5FEACD04DEC}" dt="2019-06-28T08:23:25.229" v="264" actId="1076"/>
          <ac:spMkLst>
            <pc:docMk/>
            <pc:sldMk cId="2413651112" sldId="718"/>
            <ac:spMk id="75" creationId="{74CDB35D-0B7B-4001-AAB9-BF05FE90F9E1}"/>
          </ac:spMkLst>
        </pc:spChg>
        <pc:spChg chg="mod">
          <ac:chgData name="Shipp, Stephanie S. (sss5sc)" userId="S::sss5sc@virginia.edu::32ad11e2-6e98-46b4-87f4-a31b3ad2ebba" providerId="AD" clId="Web-{A317119D-2602-CA71-C8AB-C5FEACD04DEC}" dt="2019-06-28T08:23:30.182" v="265" actId="1076"/>
          <ac:spMkLst>
            <pc:docMk/>
            <pc:sldMk cId="2413651112" sldId="718"/>
            <ac:spMk id="76" creationId="{1AFEAF8F-A5B2-411D-9436-F3CE10C0F0E9}"/>
          </ac:spMkLst>
        </pc:spChg>
        <pc:picChg chg="mod">
          <ac:chgData name="Shipp, Stephanie S. (sss5sc)" userId="S::sss5sc@virginia.edu::32ad11e2-6e98-46b4-87f4-a31b3ad2ebba" providerId="AD" clId="Web-{A317119D-2602-CA71-C8AB-C5FEACD04DEC}" dt="2019-06-28T08:23:25.010" v="255" actId="1076"/>
          <ac:picMkLst>
            <pc:docMk/>
            <pc:sldMk cId="2413651112" sldId="718"/>
            <ac:picMk id="11" creationId="{C8CE487E-8B2D-4E4F-BC78-B2E955167C5A}"/>
          </ac:picMkLst>
        </pc:picChg>
        <pc:picChg chg="mod">
          <ac:chgData name="Shipp, Stephanie S. (sss5sc)" userId="S::sss5sc@virginia.edu::32ad11e2-6e98-46b4-87f4-a31b3ad2ebba" providerId="AD" clId="Web-{A317119D-2602-CA71-C8AB-C5FEACD04DEC}" dt="2019-06-28T08:23:33.760" v="266" actId="1076"/>
          <ac:picMkLst>
            <pc:docMk/>
            <pc:sldMk cId="2413651112" sldId="718"/>
            <ac:picMk id="12" creationId="{2482D9BE-D87F-0746-AF1A-F5E7507CE72C}"/>
          </ac:picMkLst>
        </pc:picChg>
        <pc:picChg chg="mod">
          <ac:chgData name="Shipp, Stephanie S. (sss5sc)" userId="S::sss5sc@virginia.edu::32ad11e2-6e98-46b4-87f4-a31b3ad2ebba" providerId="AD" clId="Web-{A317119D-2602-CA71-C8AB-C5FEACD04DEC}" dt="2019-06-28T08:23:25.026" v="256" actId="1076"/>
          <ac:picMkLst>
            <pc:docMk/>
            <pc:sldMk cId="2413651112" sldId="718"/>
            <ac:picMk id="13" creationId="{AF25C95C-3439-A446-B733-D08AC52846A1}"/>
          </ac:picMkLst>
        </pc:picChg>
        <pc:picChg chg="mod">
          <ac:chgData name="Shipp, Stephanie S. (sss5sc)" userId="S::sss5sc@virginia.edu::32ad11e2-6e98-46b4-87f4-a31b3ad2ebba" providerId="AD" clId="Web-{A317119D-2602-CA71-C8AB-C5FEACD04DEC}" dt="2019-06-28T08:23:25.041" v="257" actId="1076"/>
          <ac:picMkLst>
            <pc:docMk/>
            <pc:sldMk cId="2413651112" sldId="718"/>
            <ac:picMk id="14" creationId="{2C83F8F2-B375-0F4D-9BD2-37490D121A55}"/>
          </ac:picMkLst>
        </pc:picChg>
        <pc:picChg chg="mod">
          <ac:chgData name="Shipp, Stephanie S. (sss5sc)" userId="S::sss5sc@virginia.edu::32ad11e2-6e98-46b4-87f4-a31b3ad2ebba" providerId="AD" clId="Web-{A317119D-2602-CA71-C8AB-C5FEACD04DEC}" dt="2019-06-28T08:23:25.073" v="258" actId="1076"/>
          <ac:picMkLst>
            <pc:docMk/>
            <pc:sldMk cId="2413651112" sldId="718"/>
            <ac:picMk id="15" creationId="{8DF25DEE-A77D-8E4F-9539-031721736A74}"/>
          </ac:picMkLst>
        </pc:picChg>
        <pc:picChg chg="mod">
          <ac:chgData name="Shipp, Stephanie S. (sss5sc)" userId="S::sss5sc@virginia.edu::32ad11e2-6e98-46b4-87f4-a31b3ad2ebba" providerId="AD" clId="Web-{A317119D-2602-CA71-C8AB-C5FEACD04DEC}" dt="2019-06-28T08:23:25.088" v="259" actId="1076"/>
          <ac:picMkLst>
            <pc:docMk/>
            <pc:sldMk cId="2413651112" sldId="718"/>
            <ac:picMk id="16" creationId="{005D8671-A745-204A-B422-8C8C75F91285}"/>
          </ac:picMkLst>
        </pc:picChg>
      </pc:sldChg>
      <pc:sldChg chg="modSp">
        <pc:chgData name="Shipp, Stephanie S. (sss5sc)" userId="S::sss5sc@virginia.edu::32ad11e2-6e98-46b4-87f4-a31b3ad2ebba" providerId="AD" clId="Web-{A317119D-2602-CA71-C8AB-C5FEACD04DEC}" dt="2019-06-28T08:18:43.915" v="210" actId="20577"/>
        <pc:sldMkLst>
          <pc:docMk/>
          <pc:sldMk cId="482367669" sldId="724"/>
        </pc:sldMkLst>
        <pc:spChg chg="mod">
          <ac:chgData name="Shipp, Stephanie S. (sss5sc)" userId="S::sss5sc@virginia.edu::32ad11e2-6e98-46b4-87f4-a31b3ad2ebba" providerId="AD" clId="Web-{A317119D-2602-CA71-C8AB-C5FEACD04DEC}" dt="2019-06-28T08:18:43.915" v="210" actId="20577"/>
          <ac:spMkLst>
            <pc:docMk/>
            <pc:sldMk cId="482367669" sldId="724"/>
            <ac:spMk id="4" creationId="{EAE31C04-3B2E-4C7B-83A4-E172888BE541}"/>
          </ac:spMkLst>
        </pc:spChg>
      </pc:sldChg>
      <pc:sldChg chg="modSp">
        <pc:chgData name="Shipp, Stephanie S. (sss5sc)" userId="S::sss5sc@virginia.edu::32ad11e2-6e98-46b4-87f4-a31b3ad2ebba" providerId="AD" clId="Web-{A317119D-2602-CA71-C8AB-C5FEACD04DEC}" dt="2019-06-28T08:18:06.336" v="203" actId="20577"/>
        <pc:sldMkLst>
          <pc:docMk/>
          <pc:sldMk cId="281064205" sldId="726"/>
        </pc:sldMkLst>
        <pc:spChg chg="mod">
          <ac:chgData name="Shipp, Stephanie S. (sss5sc)" userId="S::sss5sc@virginia.edu::32ad11e2-6e98-46b4-87f4-a31b3ad2ebba" providerId="AD" clId="Web-{A317119D-2602-CA71-C8AB-C5FEACD04DEC}" dt="2019-06-28T08:18:06.336" v="203" actId="20577"/>
          <ac:spMkLst>
            <pc:docMk/>
            <pc:sldMk cId="281064205" sldId="726"/>
            <ac:spMk id="4" creationId="{EAE31C04-3B2E-4C7B-83A4-E172888BE541}"/>
          </ac:spMkLst>
        </pc:spChg>
      </pc:sldChg>
      <pc:sldChg chg="modSp">
        <pc:chgData name="Shipp, Stephanie S. (sss5sc)" userId="S::sss5sc@virginia.edu::32ad11e2-6e98-46b4-87f4-a31b3ad2ebba" providerId="AD" clId="Web-{A317119D-2602-CA71-C8AB-C5FEACD04DEC}" dt="2019-06-28T08:16:07.008" v="189" actId="1076"/>
        <pc:sldMkLst>
          <pc:docMk/>
          <pc:sldMk cId="894895061" sldId="727"/>
        </pc:sldMkLst>
        <pc:spChg chg="mod">
          <ac:chgData name="Shipp, Stephanie S. (sss5sc)" userId="S::sss5sc@virginia.edu::32ad11e2-6e98-46b4-87f4-a31b3ad2ebba" providerId="AD" clId="Web-{A317119D-2602-CA71-C8AB-C5FEACD04DEC}" dt="2019-06-28T08:15:52.757" v="188" actId="1076"/>
          <ac:spMkLst>
            <pc:docMk/>
            <pc:sldMk cId="894895061" sldId="727"/>
            <ac:spMk id="5" creationId="{2C6C609D-997F-4B18-A1CA-2A86B823FEC3}"/>
          </ac:spMkLst>
        </pc:spChg>
        <pc:graphicFrameChg chg="mod">
          <ac:chgData name="Shipp, Stephanie S. (sss5sc)" userId="S::sss5sc@virginia.edu::32ad11e2-6e98-46b4-87f4-a31b3ad2ebba" providerId="AD" clId="Web-{A317119D-2602-CA71-C8AB-C5FEACD04DEC}" dt="2019-06-28T08:16:07.008" v="189" actId="1076"/>
          <ac:graphicFrameMkLst>
            <pc:docMk/>
            <pc:sldMk cId="894895061" sldId="727"/>
            <ac:graphicFrameMk id="4" creationId="{85FA93D9-3E5C-4936-84AE-B1C81567B156}"/>
          </ac:graphicFrameMkLst>
        </pc:graphicFrameChg>
      </pc:sldChg>
      <pc:sldChg chg="modSp">
        <pc:chgData name="Shipp, Stephanie S. (sss5sc)" userId="S::sss5sc@virginia.edu::32ad11e2-6e98-46b4-87f4-a31b3ad2ebba" providerId="AD" clId="Web-{A317119D-2602-CA71-C8AB-C5FEACD04DEC}" dt="2019-06-28T08:21:27.244" v="239" actId="20577"/>
        <pc:sldMkLst>
          <pc:docMk/>
          <pc:sldMk cId="2278930969" sldId="729"/>
        </pc:sldMkLst>
        <pc:spChg chg="mod">
          <ac:chgData name="Shipp, Stephanie S. (sss5sc)" userId="S::sss5sc@virginia.edu::32ad11e2-6e98-46b4-87f4-a31b3ad2ebba" providerId="AD" clId="Web-{A317119D-2602-CA71-C8AB-C5FEACD04DEC}" dt="2019-06-28T08:19:56.276" v="223" actId="1076"/>
          <ac:spMkLst>
            <pc:docMk/>
            <pc:sldMk cId="2278930969" sldId="729"/>
            <ac:spMk id="37" creationId="{F27AE12C-F28E-7348-ACCD-B3E311D79261}"/>
          </ac:spMkLst>
        </pc:spChg>
        <pc:spChg chg="mod">
          <ac:chgData name="Shipp, Stephanie S. (sss5sc)" userId="S::sss5sc@virginia.edu::32ad11e2-6e98-46b4-87f4-a31b3ad2ebba" providerId="AD" clId="Web-{A317119D-2602-CA71-C8AB-C5FEACD04DEC}" dt="2019-06-28T08:21:27.244" v="239" actId="20577"/>
          <ac:spMkLst>
            <pc:docMk/>
            <pc:sldMk cId="2278930969" sldId="729"/>
            <ac:spMk id="38" creationId="{3CA835AD-57C5-D64A-AF59-55FF67FAA8C5}"/>
          </ac:spMkLst>
        </pc:spChg>
      </pc:sldChg>
      <pc:sldChg chg="modNotes">
        <pc:chgData name="Shipp, Stephanie S. (sss5sc)" userId="S::sss5sc@virginia.edu::32ad11e2-6e98-46b4-87f4-a31b3ad2ebba" providerId="AD" clId="Web-{A317119D-2602-CA71-C8AB-C5FEACD04DEC}" dt="2019-06-28T08:11:45.865" v="159"/>
        <pc:sldMkLst>
          <pc:docMk/>
          <pc:sldMk cId="1301423271" sldId="732"/>
        </pc:sldMkLst>
      </pc:sldChg>
      <pc:sldChg chg="addSp modSp modNotes">
        <pc:chgData name="Shipp, Stephanie S. (sss5sc)" userId="S::sss5sc@virginia.edu::32ad11e2-6e98-46b4-87f4-a31b3ad2ebba" providerId="AD" clId="Web-{A317119D-2602-CA71-C8AB-C5FEACD04DEC}" dt="2019-06-28T08:12:26.491" v="167" actId="14100"/>
        <pc:sldMkLst>
          <pc:docMk/>
          <pc:sldMk cId="2931160910" sldId="733"/>
        </pc:sldMkLst>
        <pc:picChg chg="add mod">
          <ac:chgData name="Shipp, Stephanie S. (sss5sc)" userId="S::sss5sc@virginia.edu::32ad11e2-6e98-46b4-87f4-a31b3ad2ebba" providerId="AD" clId="Web-{A317119D-2602-CA71-C8AB-C5FEACD04DEC}" dt="2019-06-28T08:12:26.491" v="167" actId="14100"/>
          <ac:picMkLst>
            <pc:docMk/>
            <pc:sldMk cId="2931160910" sldId="733"/>
            <ac:picMk id="2" creationId="{FFD1F837-8A05-4E82-82C1-1D96F8610F00}"/>
          </ac:picMkLst>
        </pc:picChg>
      </pc:sldChg>
      <pc:sldChg chg="new del">
        <pc:chgData name="Shipp, Stephanie S. (sss5sc)" userId="S::sss5sc@virginia.edu::32ad11e2-6e98-46b4-87f4-a31b3ad2ebba" providerId="AD" clId="Web-{A317119D-2602-CA71-C8AB-C5FEACD04DEC}" dt="2019-06-28T08:07:19.332" v="123"/>
        <pc:sldMkLst>
          <pc:docMk/>
          <pc:sldMk cId="754661425" sldId="734"/>
        </pc:sldMkLst>
      </pc:sldChg>
      <pc:sldChg chg="addSp delSp modSp add replId">
        <pc:chgData name="Shipp, Stephanie S. (sss5sc)" userId="S::sss5sc@virginia.edu::32ad11e2-6e98-46b4-87f4-a31b3ad2ebba" providerId="AD" clId="Web-{A317119D-2602-CA71-C8AB-C5FEACD04DEC}" dt="2019-06-28T08:35:16.235" v="336" actId="20577"/>
        <pc:sldMkLst>
          <pc:docMk/>
          <pc:sldMk cId="3114297499" sldId="734"/>
        </pc:sldMkLst>
        <pc:spChg chg="add mod">
          <ac:chgData name="Shipp, Stephanie S. (sss5sc)" userId="S::sss5sc@virginia.edu::32ad11e2-6e98-46b4-87f4-a31b3ad2ebba" providerId="AD" clId="Web-{A317119D-2602-CA71-C8AB-C5FEACD04DEC}" dt="2019-06-28T08:35:16.235" v="336" actId="20577"/>
          <ac:spMkLst>
            <pc:docMk/>
            <pc:sldMk cId="3114297499" sldId="734"/>
            <ac:spMk id="4" creationId="{E26EEC7B-F827-43B1-B525-3F1A77006B94}"/>
          </ac:spMkLst>
        </pc:spChg>
        <pc:spChg chg="add mod">
          <ac:chgData name="Shipp, Stephanie S. (sss5sc)" userId="S::sss5sc@virginia.edu::32ad11e2-6e98-46b4-87f4-a31b3ad2ebba" providerId="AD" clId="Web-{A317119D-2602-CA71-C8AB-C5FEACD04DEC}" dt="2019-06-28T08:33:32.390" v="322" actId="1076"/>
          <ac:spMkLst>
            <pc:docMk/>
            <pc:sldMk cId="3114297499" sldId="734"/>
            <ac:spMk id="6" creationId="{9778A723-3705-46A1-B5B7-D406FF2E5C07}"/>
          </ac:spMkLst>
        </pc:spChg>
        <pc:spChg chg="add del">
          <ac:chgData name="Shipp, Stephanie S. (sss5sc)" userId="S::sss5sc@virginia.edu::32ad11e2-6e98-46b4-87f4-a31b3ad2ebba" providerId="AD" clId="Web-{A317119D-2602-CA71-C8AB-C5FEACD04DEC}" dt="2019-06-28T08:33:44.999" v="326"/>
          <ac:spMkLst>
            <pc:docMk/>
            <pc:sldMk cId="3114297499" sldId="734"/>
            <ac:spMk id="8" creationId="{2318097D-56E3-4A7A-B297-C7674D96C6A9}"/>
          </ac:spMkLst>
        </pc:spChg>
        <pc:picChg chg="del">
          <ac:chgData name="Shipp, Stephanie S. (sss5sc)" userId="S::sss5sc@virginia.edu::32ad11e2-6e98-46b4-87f4-a31b3ad2ebba" providerId="AD" clId="Web-{A317119D-2602-CA71-C8AB-C5FEACD04DEC}" dt="2019-06-28T08:33:07.280" v="318"/>
          <ac:picMkLst>
            <pc:docMk/>
            <pc:sldMk cId="3114297499" sldId="734"/>
            <ac:picMk id="2" creationId="{FFD1F837-8A05-4E82-82C1-1D96F8610F00}"/>
          </ac:picMkLst>
        </pc:picChg>
        <pc:picChg chg="add mod">
          <ac:chgData name="Shipp, Stephanie S. (sss5sc)" userId="S::sss5sc@virginia.edu::32ad11e2-6e98-46b4-87f4-a31b3ad2ebba" providerId="AD" clId="Web-{A317119D-2602-CA71-C8AB-C5FEACD04DEC}" dt="2019-06-28T08:34:21.125" v="329" actId="1076"/>
          <ac:picMkLst>
            <pc:docMk/>
            <pc:sldMk cId="3114297499" sldId="734"/>
            <ac:picMk id="10" creationId="{2411595D-EEFE-4209-AF6D-3748BB5A33F9}"/>
          </ac:picMkLst>
        </pc:picChg>
      </pc:sldChg>
      <pc:sldChg chg="new del">
        <pc:chgData name="Shipp, Stephanie S. (sss5sc)" userId="S::sss5sc@virginia.edu::32ad11e2-6e98-46b4-87f4-a31b3ad2ebba" providerId="AD" clId="Web-{A317119D-2602-CA71-C8AB-C5FEACD04DEC}" dt="2019-06-28T08:07:55.551" v="125"/>
        <pc:sldMkLst>
          <pc:docMk/>
          <pc:sldMk cId="3921867254" sldId="734"/>
        </pc:sldMkLst>
      </pc:sldChg>
    </pc:docChg>
  </pc:docChgLst>
  <pc:docChgLst>
    <pc:chgData name="Pietrowicz, Sean (sp3sd)" userId="S::sp3sd@virginia.edu::9d75db99-c872-4e43-b98e-1e42a901c6ac" providerId="AD" clId="Web-{B76B31BC-2D5C-9C14-BA32-D696701C0C3B}"/>
    <pc:docChg chg="modSld">
      <pc:chgData name="Pietrowicz, Sean (sp3sd)" userId="S::sp3sd@virginia.edu::9d75db99-c872-4e43-b98e-1e42a901c6ac" providerId="AD" clId="Web-{B76B31BC-2D5C-9C14-BA32-D696701C0C3B}" dt="2019-06-24T13:55:36.964" v="52" actId="20577"/>
      <pc:docMkLst>
        <pc:docMk/>
      </pc:docMkLst>
      <pc:sldChg chg="modSp">
        <pc:chgData name="Pietrowicz, Sean (sp3sd)" userId="S::sp3sd@virginia.edu::9d75db99-c872-4e43-b98e-1e42a901c6ac" providerId="AD" clId="Web-{B76B31BC-2D5C-9C14-BA32-D696701C0C3B}" dt="2019-06-24T13:55:36.964" v="52" actId="20577"/>
        <pc:sldMkLst>
          <pc:docMk/>
          <pc:sldMk cId="1200771918" sldId="267"/>
        </pc:sldMkLst>
        <pc:spChg chg="mod">
          <ac:chgData name="Pietrowicz, Sean (sp3sd)" userId="S::sp3sd@virginia.edu::9d75db99-c872-4e43-b98e-1e42a901c6ac" providerId="AD" clId="Web-{B76B31BC-2D5C-9C14-BA32-D696701C0C3B}" dt="2019-06-24T13:55:36.964" v="52" actId="20577"/>
          <ac:spMkLst>
            <pc:docMk/>
            <pc:sldMk cId="1200771918" sldId="267"/>
            <ac:spMk id="3" creationId="{F5A8AD4F-A956-4F5B-9379-C58CD785EEFC}"/>
          </ac:spMkLst>
        </pc:spChg>
      </pc:sldChg>
      <pc:sldChg chg="modSp">
        <pc:chgData name="Pietrowicz, Sean (sp3sd)" userId="S::sp3sd@virginia.edu::9d75db99-c872-4e43-b98e-1e42a901c6ac" providerId="AD" clId="Web-{B76B31BC-2D5C-9C14-BA32-D696701C0C3B}" dt="2019-06-24T13:51:02.845" v="50"/>
        <pc:sldMkLst>
          <pc:docMk/>
          <pc:sldMk cId="491517499" sldId="704"/>
        </pc:sldMkLst>
        <pc:graphicFrameChg chg="mod modGraphic">
          <ac:chgData name="Pietrowicz, Sean (sp3sd)" userId="S::sp3sd@virginia.edu::9d75db99-c872-4e43-b98e-1e42a901c6ac" providerId="AD" clId="Web-{B76B31BC-2D5C-9C14-BA32-D696701C0C3B}" dt="2019-06-24T13:51:02.845" v="50"/>
          <ac:graphicFrameMkLst>
            <pc:docMk/>
            <pc:sldMk cId="491517499" sldId="704"/>
            <ac:graphicFrameMk id="5" creationId="{C00A5B6D-E908-4132-8293-7D8E646AF5A6}"/>
          </ac:graphicFrameMkLst>
        </pc:graphicFrameChg>
      </pc:sldChg>
      <pc:sldChg chg="modSp">
        <pc:chgData name="Pietrowicz, Sean (sp3sd)" userId="S::sp3sd@virginia.edu::9d75db99-c872-4e43-b98e-1e42a901c6ac" providerId="AD" clId="Web-{B76B31BC-2D5C-9C14-BA32-D696701C0C3B}" dt="2019-06-24T13:48:15.916" v="14" actId="20577"/>
        <pc:sldMkLst>
          <pc:docMk/>
          <pc:sldMk cId="1970805221" sldId="708"/>
        </pc:sldMkLst>
        <pc:spChg chg="mod">
          <ac:chgData name="Pietrowicz, Sean (sp3sd)" userId="S::sp3sd@virginia.edu::9d75db99-c872-4e43-b98e-1e42a901c6ac" providerId="AD" clId="Web-{B76B31BC-2D5C-9C14-BA32-D696701C0C3B}" dt="2019-06-24T13:48:01.744" v="5" actId="20577"/>
          <ac:spMkLst>
            <pc:docMk/>
            <pc:sldMk cId="1970805221" sldId="708"/>
            <ac:spMk id="3" creationId="{240ACEE7-2804-4F3B-807B-E5D68ED2D3B7}"/>
          </ac:spMkLst>
        </pc:spChg>
        <pc:spChg chg="mod">
          <ac:chgData name="Pietrowicz, Sean (sp3sd)" userId="S::sp3sd@virginia.edu::9d75db99-c872-4e43-b98e-1e42a901c6ac" providerId="AD" clId="Web-{B76B31BC-2D5C-9C14-BA32-D696701C0C3B}" dt="2019-06-24T13:48:15.916" v="14" actId="20577"/>
          <ac:spMkLst>
            <pc:docMk/>
            <pc:sldMk cId="1970805221" sldId="708"/>
            <ac:spMk id="4" creationId="{57896349-3A71-4906-8055-2426D74960CE}"/>
          </ac:spMkLst>
        </pc:spChg>
      </pc:sldChg>
    </pc:docChg>
  </pc:docChgLst>
  <pc:docChgLst>
    <pc:chgData name="Fowers, Alyssa (af5ug)" userId="S::af5ug@virginia.edu::c3a37977-17ff-41a0-ad75-fd916179f175" providerId="AD" clId="Web-{45DCFC81-8E99-5BAC-6391-EEF7FDB869CF}"/>
    <pc:docChg chg="addSld modSld sldOrd">
      <pc:chgData name="Fowers, Alyssa (af5ug)" userId="S::af5ug@virginia.edu::c3a37977-17ff-41a0-ad75-fd916179f175" providerId="AD" clId="Web-{45DCFC81-8E99-5BAC-6391-EEF7FDB869CF}" dt="2019-06-24T18:40:14.961" v="910"/>
      <pc:docMkLst>
        <pc:docMk/>
      </pc:docMkLst>
      <pc:sldChg chg="modSp">
        <pc:chgData name="Fowers, Alyssa (af5ug)" userId="S::af5ug@virginia.edu::c3a37977-17ff-41a0-ad75-fd916179f175" providerId="AD" clId="Web-{45DCFC81-8E99-5BAC-6391-EEF7FDB869CF}" dt="2019-06-24T16:25:30.014" v="206" actId="20577"/>
        <pc:sldMkLst>
          <pc:docMk/>
          <pc:sldMk cId="3501060841" sldId="268"/>
        </pc:sldMkLst>
        <pc:spChg chg="mod">
          <ac:chgData name="Fowers, Alyssa (af5ug)" userId="S::af5ug@virginia.edu::c3a37977-17ff-41a0-ad75-fd916179f175" providerId="AD" clId="Web-{45DCFC81-8E99-5BAC-6391-EEF7FDB869CF}" dt="2019-06-24T16:25:30.014" v="206" actId="20577"/>
          <ac:spMkLst>
            <pc:docMk/>
            <pc:sldMk cId="3501060841" sldId="268"/>
            <ac:spMk id="2" creationId="{0288A83C-A797-475E-BF5F-90DF16CBAC70}"/>
          </ac:spMkLst>
        </pc:spChg>
      </pc:sldChg>
      <pc:sldChg chg="modSp">
        <pc:chgData name="Fowers, Alyssa (af5ug)" userId="S::af5ug@virginia.edu::c3a37977-17ff-41a0-ad75-fd916179f175" providerId="AD" clId="Web-{45DCFC81-8E99-5BAC-6391-EEF7FDB869CF}" dt="2019-06-24T16:24:50.388" v="169"/>
        <pc:sldMkLst>
          <pc:docMk/>
          <pc:sldMk cId="491517499" sldId="704"/>
        </pc:sldMkLst>
        <pc:spChg chg="mod">
          <ac:chgData name="Fowers, Alyssa (af5ug)" userId="S::af5ug@virginia.edu::c3a37977-17ff-41a0-ad75-fd916179f175" providerId="AD" clId="Web-{45DCFC81-8E99-5BAC-6391-EEF7FDB869CF}" dt="2019-06-24T16:24:41.732" v="168" actId="20577"/>
          <ac:spMkLst>
            <pc:docMk/>
            <pc:sldMk cId="491517499" sldId="704"/>
            <ac:spMk id="2" creationId="{E81D8C6E-3207-4ED1-993D-7CA5E3F20855}"/>
          </ac:spMkLst>
        </pc:spChg>
        <pc:graphicFrameChg chg="mod modGraphic">
          <ac:chgData name="Fowers, Alyssa (af5ug)" userId="S::af5ug@virginia.edu::c3a37977-17ff-41a0-ad75-fd916179f175" providerId="AD" clId="Web-{45DCFC81-8E99-5BAC-6391-EEF7FDB869CF}" dt="2019-06-24T16:24:50.388" v="169"/>
          <ac:graphicFrameMkLst>
            <pc:docMk/>
            <pc:sldMk cId="491517499" sldId="704"/>
            <ac:graphicFrameMk id="5" creationId="{C00A5B6D-E908-4132-8293-7D8E646AF5A6}"/>
          </ac:graphicFrameMkLst>
        </pc:graphicFrameChg>
      </pc:sldChg>
      <pc:sldChg chg="addSp delSp modSp ord">
        <pc:chgData name="Fowers, Alyssa (af5ug)" userId="S::af5ug@virginia.edu::c3a37977-17ff-41a0-ad75-fd916179f175" providerId="AD" clId="Web-{45DCFC81-8E99-5BAC-6391-EEF7FDB869CF}" dt="2019-06-24T17:58:04.420" v="907"/>
        <pc:sldMkLst>
          <pc:docMk/>
          <pc:sldMk cId="3222128206" sldId="706"/>
        </pc:sldMkLst>
        <pc:spChg chg="add mod">
          <ac:chgData name="Fowers, Alyssa (af5ug)" userId="S::af5ug@virginia.edu::c3a37977-17ff-41a0-ad75-fd916179f175" providerId="AD" clId="Web-{45DCFC81-8E99-5BAC-6391-EEF7FDB869CF}" dt="2019-06-24T16:23:46.481" v="119" actId="1076"/>
          <ac:spMkLst>
            <pc:docMk/>
            <pc:sldMk cId="3222128206" sldId="706"/>
            <ac:spMk id="2" creationId="{FF33B30B-A685-4A9F-A153-3D6DC58D13F3}"/>
          </ac:spMkLst>
        </pc:spChg>
        <pc:spChg chg="mod">
          <ac:chgData name="Fowers, Alyssa (af5ug)" userId="S::af5ug@virginia.edu::c3a37977-17ff-41a0-ad75-fd916179f175" providerId="AD" clId="Web-{45DCFC81-8E99-5BAC-6391-EEF7FDB869CF}" dt="2019-06-24T16:23:15.276" v="21" actId="20577"/>
          <ac:spMkLst>
            <pc:docMk/>
            <pc:sldMk cId="3222128206" sldId="706"/>
            <ac:spMk id="7" creationId="{272FA223-82D2-4FE6-97CF-4B0849B5F095}"/>
          </ac:spMkLst>
        </pc:spChg>
        <pc:graphicFrameChg chg="add mod modGraphic">
          <ac:chgData name="Fowers, Alyssa (af5ug)" userId="S::af5ug@virginia.edu::c3a37977-17ff-41a0-ad75-fd916179f175" providerId="AD" clId="Web-{45DCFC81-8E99-5BAC-6391-EEF7FDB869CF}" dt="2019-06-24T17:56:47.606" v="880" actId="1076"/>
          <ac:graphicFrameMkLst>
            <pc:docMk/>
            <pc:sldMk cId="3222128206" sldId="706"/>
            <ac:graphicFrameMk id="4" creationId="{F0C1C20F-6D5D-4970-B4F4-25A34DB796DC}"/>
          </ac:graphicFrameMkLst>
        </pc:graphicFrameChg>
        <pc:graphicFrameChg chg="add mod modGraphic">
          <ac:chgData name="Fowers, Alyssa (af5ug)" userId="S::af5ug@virginia.edu::c3a37977-17ff-41a0-ad75-fd916179f175" providerId="AD" clId="Web-{45DCFC81-8E99-5BAC-6391-EEF7FDB869CF}" dt="2019-06-24T17:57:06.278" v="889"/>
          <ac:graphicFrameMkLst>
            <pc:docMk/>
            <pc:sldMk cId="3222128206" sldId="706"/>
            <ac:graphicFrameMk id="5" creationId="{84546FB1-6EBC-46DB-93B5-74C453CE83EA}"/>
          </ac:graphicFrameMkLst>
        </pc:graphicFrameChg>
        <pc:graphicFrameChg chg="add mod modGraphic">
          <ac:chgData name="Fowers, Alyssa (af5ug)" userId="S::af5ug@virginia.edu::c3a37977-17ff-41a0-ad75-fd916179f175" providerId="AD" clId="Web-{45DCFC81-8E99-5BAC-6391-EEF7FDB869CF}" dt="2019-06-24T17:57:48.326" v="904"/>
          <ac:graphicFrameMkLst>
            <pc:docMk/>
            <pc:sldMk cId="3222128206" sldId="706"/>
            <ac:graphicFrameMk id="6" creationId="{C883CBEB-01AC-4197-A8D9-7689CBD36418}"/>
          </ac:graphicFrameMkLst>
        </pc:graphicFrameChg>
        <pc:graphicFrameChg chg="add mod modGraphic">
          <ac:chgData name="Fowers, Alyssa (af5ug)" userId="S::af5ug@virginia.edu::c3a37977-17ff-41a0-ad75-fd916179f175" providerId="AD" clId="Web-{45DCFC81-8E99-5BAC-6391-EEF7FDB869CF}" dt="2019-06-24T17:57:54.607" v="906"/>
          <ac:graphicFrameMkLst>
            <pc:docMk/>
            <pc:sldMk cId="3222128206" sldId="706"/>
            <ac:graphicFrameMk id="9" creationId="{AF3451CB-15E7-4DF6-A954-59B50CF1E74F}"/>
          </ac:graphicFrameMkLst>
        </pc:graphicFrameChg>
        <pc:graphicFrameChg chg="add mod modGraphic">
          <ac:chgData name="Fowers, Alyssa (af5ug)" userId="S::af5ug@virginia.edu::c3a37977-17ff-41a0-ad75-fd916179f175" providerId="AD" clId="Web-{45DCFC81-8E99-5BAC-6391-EEF7FDB869CF}" dt="2019-06-24T17:57:15.357" v="901"/>
          <ac:graphicFrameMkLst>
            <pc:docMk/>
            <pc:sldMk cId="3222128206" sldId="706"/>
            <ac:graphicFrameMk id="10" creationId="{97394D4A-1A39-49E1-B87F-BCB877454ECB}"/>
          </ac:graphicFrameMkLst>
        </pc:graphicFrameChg>
        <pc:graphicFrameChg chg="add del mod">
          <ac:chgData name="Fowers, Alyssa (af5ug)" userId="S::af5ug@virginia.edu::c3a37977-17ff-41a0-ad75-fd916179f175" providerId="AD" clId="Web-{45DCFC81-8E99-5BAC-6391-EEF7FDB869CF}" dt="2019-06-24T17:58:04.420" v="907"/>
          <ac:graphicFrameMkLst>
            <pc:docMk/>
            <pc:sldMk cId="3222128206" sldId="706"/>
            <ac:graphicFrameMk id="11" creationId="{A4C03B52-9357-42F1-AFF5-0395B9C636FE}"/>
          </ac:graphicFrameMkLst>
        </pc:graphicFrameChg>
      </pc:sldChg>
      <pc:sldChg chg="ord">
        <pc:chgData name="Fowers, Alyssa (af5ug)" userId="S::af5ug@virginia.edu::c3a37977-17ff-41a0-ad75-fd916179f175" providerId="AD" clId="Web-{45DCFC81-8E99-5BAC-6391-EEF7FDB869CF}" dt="2019-06-24T16:25:32.202" v="207"/>
        <pc:sldMkLst>
          <pc:docMk/>
          <pc:sldMk cId="4046419110" sldId="709"/>
        </pc:sldMkLst>
      </pc:sldChg>
      <pc:sldChg chg="addSp delSp modSp">
        <pc:chgData name="Fowers, Alyssa (af5ug)" userId="S::af5ug@virginia.edu::c3a37977-17ff-41a0-ad75-fd916179f175" providerId="AD" clId="Web-{45DCFC81-8E99-5BAC-6391-EEF7FDB869CF}" dt="2019-06-24T17:50:46.710" v="694" actId="1076"/>
        <pc:sldMkLst>
          <pc:docMk/>
          <pc:sldMk cId="1162513878" sldId="713"/>
        </pc:sldMkLst>
        <pc:picChg chg="add del mod">
          <ac:chgData name="Fowers, Alyssa (af5ug)" userId="S::af5ug@virginia.edu::c3a37977-17ff-41a0-ad75-fd916179f175" providerId="AD" clId="Web-{45DCFC81-8E99-5BAC-6391-EEF7FDB869CF}" dt="2019-06-24T16:39:52.200" v="277"/>
          <ac:picMkLst>
            <pc:docMk/>
            <pc:sldMk cId="1162513878" sldId="713"/>
            <ac:picMk id="4" creationId="{F37576FA-F29F-44CD-92C3-C659773DE435}"/>
          </ac:picMkLst>
        </pc:picChg>
        <pc:picChg chg="add mod">
          <ac:chgData name="Fowers, Alyssa (af5ug)" userId="S::af5ug@virginia.edu::c3a37977-17ff-41a0-ad75-fd916179f175" providerId="AD" clId="Web-{45DCFC81-8E99-5BAC-6391-EEF7FDB869CF}" dt="2019-06-24T17:50:46.710" v="694" actId="1076"/>
          <ac:picMkLst>
            <pc:docMk/>
            <pc:sldMk cId="1162513878" sldId="713"/>
            <ac:picMk id="4" creationId="{F5C3AFF4-113A-488F-A74B-E99541CDDDBD}"/>
          </ac:picMkLst>
        </pc:picChg>
        <pc:picChg chg="add del mod">
          <ac:chgData name="Fowers, Alyssa (af5ug)" userId="S::af5ug@virginia.edu::c3a37977-17ff-41a0-ad75-fd916179f175" providerId="AD" clId="Web-{45DCFC81-8E99-5BAC-6391-EEF7FDB869CF}" dt="2019-06-24T16:40:01.809" v="281"/>
          <ac:picMkLst>
            <pc:docMk/>
            <pc:sldMk cId="1162513878" sldId="713"/>
            <ac:picMk id="6" creationId="{88F27E52-C55B-4DBD-9C75-A51B19AB546C}"/>
          </ac:picMkLst>
        </pc:picChg>
        <pc:picChg chg="add del mod">
          <ac:chgData name="Fowers, Alyssa (af5ug)" userId="S::af5ug@virginia.edu::c3a37977-17ff-41a0-ad75-fd916179f175" providerId="AD" clId="Web-{45DCFC81-8E99-5BAC-6391-EEF7FDB869CF}" dt="2019-06-24T16:40:02.590" v="282"/>
          <ac:picMkLst>
            <pc:docMk/>
            <pc:sldMk cId="1162513878" sldId="713"/>
            <ac:picMk id="9" creationId="{FD4E8059-A68D-4547-B1A8-65150967850F}"/>
          </ac:picMkLst>
        </pc:picChg>
        <pc:picChg chg="del">
          <ac:chgData name="Fowers, Alyssa (af5ug)" userId="S::af5ug@virginia.edu::c3a37977-17ff-41a0-ad75-fd916179f175" providerId="AD" clId="Web-{45DCFC81-8E99-5BAC-6391-EEF7FDB869CF}" dt="2019-06-24T17:50:39.991" v="692"/>
          <ac:picMkLst>
            <pc:docMk/>
            <pc:sldMk cId="1162513878" sldId="713"/>
            <ac:picMk id="10" creationId="{84BEE901-FBE0-4887-A411-D08C6C0A356E}"/>
          </ac:picMkLst>
        </pc:picChg>
        <pc:picChg chg="add del mod">
          <ac:chgData name="Fowers, Alyssa (af5ug)" userId="S::af5ug@virginia.edu::c3a37977-17ff-41a0-ad75-fd916179f175" providerId="AD" clId="Web-{45DCFC81-8E99-5BAC-6391-EEF7FDB869CF}" dt="2019-06-24T16:40:14.810" v="286"/>
          <ac:picMkLst>
            <pc:docMk/>
            <pc:sldMk cId="1162513878" sldId="713"/>
            <ac:picMk id="17" creationId="{9BCEBC33-3326-4A44-B221-4B502C3FFBE4}"/>
          </ac:picMkLst>
        </pc:picChg>
        <pc:picChg chg="add del mod">
          <ac:chgData name="Fowers, Alyssa (af5ug)" userId="S::af5ug@virginia.edu::c3a37977-17ff-41a0-ad75-fd916179f175" providerId="AD" clId="Web-{45DCFC81-8E99-5BAC-6391-EEF7FDB869CF}" dt="2019-06-24T16:39:57.215" v="279"/>
          <ac:picMkLst>
            <pc:docMk/>
            <pc:sldMk cId="1162513878" sldId="713"/>
            <ac:picMk id="19" creationId="{50F02F35-15B2-4E46-9CDF-679F9659D3F8}"/>
          </ac:picMkLst>
        </pc:picChg>
        <pc:picChg chg="add del mod">
          <ac:chgData name="Fowers, Alyssa (af5ug)" userId="S::af5ug@virginia.edu::c3a37977-17ff-41a0-ad75-fd916179f175" providerId="AD" clId="Web-{45DCFC81-8E99-5BAC-6391-EEF7FDB869CF}" dt="2019-06-24T16:40:19.888" v="288"/>
          <ac:picMkLst>
            <pc:docMk/>
            <pc:sldMk cId="1162513878" sldId="713"/>
            <ac:picMk id="21" creationId="{85DFFA31-E603-45D5-889B-5B862E141129}"/>
          </ac:picMkLst>
        </pc:picChg>
        <pc:picChg chg="add mod">
          <ac:chgData name="Fowers, Alyssa (af5ug)" userId="S::af5ug@virginia.edu::c3a37977-17ff-41a0-ad75-fd916179f175" providerId="AD" clId="Web-{45DCFC81-8E99-5BAC-6391-EEF7FDB869CF}" dt="2019-06-24T16:40:54.139" v="292" actId="1076"/>
          <ac:picMkLst>
            <pc:docMk/>
            <pc:sldMk cId="1162513878" sldId="713"/>
            <ac:picMk id="23" creationId="{70E86F74-8B84-49B1-A5C5-DCD364D8DE4A}"/>
          </ac:picMkLst>
        </pc:picChg>
        <pc:picChg chg="add mod">
          <ac:chgData name="Fowers, Alyssa (af5ug)" userId="S::af5ug@virginia.edu::c3a37977-17ff-41a0-ad75-fd916179f175" providerId="AD" clId="Web-{45DCFC81-8E99-5BAC-6391-EEF7FDB869CF}" dt="2019-06-24T16:40:55.422" v="293" actId="1076"/>
          <ac:picMkLst>
            <pc:docMk/>
            <pc:sldMk cId="1162513878" sldId="713"/>
            <ac:picMk id="25" creationId="{DBE15664-C977-4ED8-B83B-355A4A2C3676}"/>
          </ac:picMkLst>
        </pc:picChg>
        <pc:picChg chg="add mod">
          <ac:chgData name="Fowers, Alyssa (af5ug)" userId="S::af5ug@virginia.edu::c3a37977-17ff-41a0-ad75-fd916179f175" providerId="AD" clId="Web-{45DCFC81-8E99-5BAC-6391-EEF7FDB869CF}" dt="2019-06-24T16:40:59.702" v="295" actId="1076"/>
          <ac:picMkLst>
            <pc:docMk/>
            <pc:sldMk cId="1162513878" sldId="713"/>
            <ac:picMk id="27" creationId="{5C64BA1C-4B80-4D7A-9B4D-7481266A5C48}"/>
          </ac:picMkLst>
        </pc:picChg>
        <pc:picChg chg="add mod">
          <ac:chgData name="Fowers, Alyssa (af5ug)" userId="S::af5ug@virginia.edu::c3a37977-17ff-41a0-ad75-fd916179f175" providerId="AD" clId="Web-{45DCFC81-8E99-5BAC-6391-EEF7FDB869CF}" dt="2019-06-24T16:40:06.372" v="283" actId="1076"/>
          <ac:picMkLst>
            <pc:docMk/>
            <pc:sldMk cId="1162513878" sldId="713"/>
            <ac:picMk id="29" creationId="{0047E7F7-A329-4939-8FF6-EAEE8226241C}"/>
          </ac:picMkLst>
        </pc:picChg>
        <pc:picChg chg="add mod">
          <ac:chgData name="Fowers, Alyssa (af5ug)" userId="S::af5ug@virginia.edu::c3a37977-17ff-41a0-ad75-fd916179f175" providerId="AD" clId="Web-{45DCFC81-8E99-5BAC-6391-EEF7FDB869CF}" dt="2019-06-24T16:40:58.467" v="294" actId="1076"/>
          <ac:picMkLst>
            <pc:docMk/>
            <pc:sldMk cId="1162513878" sldId="713"/>
            <ac:picMk id="31" creationId="{BA4F272E-C6B3-4819-B9FC-0ECBC77BD403}"/>
          </ac:picMkLst>
        </pc:picChg>
        <pc:picChg chg="add mod">
          <ac:chgData name="Fowers, Alyssa (af5ug)" userId="S::af5ug@virginia.edu::c3a37977-17ff-41a0-ad75-fd916179f175" providerId="AD" clId="Web-{45DCFC81-8E99-5BAC-6391-EEF7FDB869CF}" dt="2019-06-24T16:40:32.404" v="291" actId="1076"/>
          <ac:picMkLst>
            <pc:docMk/>
            <pc:sldMk cId="1162513878" sldId="713"/>
            <ac:picMk id="33" creationId="{705B77D6-093A-4FDA-9724-5BF57AEB4147}"/>
          </ac:picMkLst>
        </pc:picChg>
      </pc:sldChg>
      <pc:sldChg chg="addSp modSp new">
        <pc:chgData name="Fowers, Alyssa (af5ug)" userId="S::af5ug@virginia.edu::c3a37977-17ff-41a0-ad75-fd916179f175" providerId="AD" clId="Web-{45DCFC81-8E99-5BAC-6391-EEF7FDB869CF}" dt="2019-06-24T18:40:14.961" v="910"/>
        <pc:sldMkLst>
          <pc:docMk/>
          <pc:sldMk cId="890873346" sldId="714"/>
        </pc:sldMkLst>
        <pc:spChg chg="mod">
          <ac:chgData name="Fowers, Alyssa (af5ug)" userId="S::af5ug@virginia.edu::c3a37977-17ff-41a0-ad75-fd916179f175" providerId="AD" clId="Web-{45DCFC81-8E99-5BAC-6391-EEF7FDB869CF}" dt="2019-06-24T16:24:13.606" v="129" actId="20577"/>
          <ac:spMkLst>
            <pc:docMk/>
            <pc:sldMk cId="890873346" sldId="714"/>
            <ac:spMk id="2" creationId="{9DB49C81-D32B-4592-B2A3-F53648D28C13}"/>
          </ac:spMkLst>
        </pc:spChg>
        <pc:spChg chg="mod">
          <ac:chgData name="Fowers, Alyssa (af5ug)" userId="S::af5ug@virginia.edu::c3a37977-17ff-41a0-ad75-fd916179f175" providerId="AD" clId="Web-{45DCFC81-8E99-5BAC-6391-EEF7FDB869CF}" dt="2019-06-24T17:54:36.464" v="876" actId="20577"/>
          <ac:spMkLst>
            <pc:docMk/>
            <pc:sldMk cId="890873346" sldId="714"/>
            <ac:spMk id="4" creationId="{9EE7FAA4-95BD-446E-A236-0B8BAB5003C9}"/>
          </ac:spMkLst>
        </pc:spChg>
        <pc:spChg chg="add mod">
          <ac:chgData name="Fowers, Alyssa (af5ug)" userId="S::af5ug@virginia.edu::c3a37977-17ff-41a0-ad75-fd916179f175" providerId="AD" clId="Web-{45DCFC81-8E99-5BAC-6391-EEF7FDB869CF}" dt="2019-06-24T18:40:14.961" v="910"/>
          <ac:spMkLst>
            <pc:docMk/>
            <pc:sldMk cId="890873346" sldId="714"/>
            <ac:spMk id="7" creationId="{5A3134E7-27AC-47C0-878C-12A333E75376}"/>
          </ac:spMkLst>
        </pc:spChg>
        <pc:graphicFrameChg chg="add mod">
          <ac:chgData name="Fowers, Alyssa (af5ug)" userId="S::af5ug@virginia.edu::c3a37977-17ff-41a0-ad75-fd916179f175" providerId="AD" clId="Web-{45DCFC81-8E99-5BAC-6391-EEF7FDB869CF}" dt="2019-06-24T18:40:14.571" v="908"/>
          <ac:graphicFrameMkLst>
            <pc:docMk/>
            <pc:sldMk cId="890873346" sldId="714"/>
            <ac:graphicFrameMk id="6" creationId="{3F96075F-5294-42F4-B8C6-68F36B39FE4A}"/>
          </ac:graphicFrameMkLst>
        </pc:graphicFrameChg>
      </pc:sldChg>
      <pc:sldChg chg="modSp new">
        <pc:chgData name="Fowers, Alyssa (af5ug)" userId="S::af5ug@virginia.edu::c3a37977-17ff-41a0-ad75-fd916179f175" providerId="AD" clId="Web-{45DCFC81-8E99-5BAC-6391-EEF7FDB869CF}" dt="2019-06-24T16:26:17.907" v="222" actId="20577"/>
        <pc:sldMkLst>
          <pc:docMk/>
          <pc:sldMk cId="2912375086" sldId="715"/>
        </pc:sldMkLst>
        <pc:spChg chg="mod">
          <ac:chgData name="Fowers, Alyssa (af5ug)" userId="S::af5ug@virginia.edu::c3a37977-17ff-41a0-ad75-fd916179f175" providerId="AD" clId="Web-{45DCFC81-8E99-5BAC-6391-EEF7FDB869CF}" dt="2019-06-24T16:25:04.560" v="181" actId="20577"/>
          <ac:spMkLst>
            <pc:docMk/>
            <pc:sldMk cId="2912375086" sldId="715"/>
            <ac:spMk id="2" creationId="{43D135E6-8F1E-403A-BF8C-EAA0B8F41E5D}"/>
          </ac:spMkLst>
        </pc:spChg>
        <pc:spChg chg="mod">
          <ac:chgData name="Fowers, Alyssa (af5ug)" userId="S::af5ug@virginia.edu::c3a37977-17ff-41a0-ad75-fd916179f175" providerId="AD" clId="Web-{45DCFC81-8E99-5BAC-6391-EEF7FDB869CF}" dt="2019-06-24T16:26:17.907" v="222" actId="20577"/>
          <ac:spMkLst>
            <pc:docMk/>
            <pc:sldMk cId="2912375086" sldId="715"/>
            <ac:spMk id="4" creationId="{EAE31C04-3B2E-4C7B-83A4-E172888BE541}"/>
          </ac:spMkLst>
        </pc:spChg>
      </pc:sldChg>
      <pc:sldChg chg="modSp new">
        <pc:chgData name="Fowers, Alyssa (af5ug)" userId="S::af5ug@virginia.edu::c3a37977-17ff-41a0-ad75-fd916179f175" providerId="AD" clId="Web-{45DCFC81-8E99-5BAC-6391-EEF7FDB869CF}" dt="2019-06-24T16:26:35.563" v="240" actId="20577"/>
        <pc:sldMkLst>
          <pc:docMk/>
          <pc:sldMk cId="1576447193" sldId="716"/>
        </pc:sldMkLst>
        <pc:spChg chg="mod">
          <ac:chgData name="Fowers, Alyssa (af5ug)" userId="S::af5ug@virginia.edu::c3a37977-17ff-41a0-ad75-fd916179f175" providerId="AD" clId="Web-{45DCFC81-8E99-5BAC-6391-EEF7FDB869CF}" dt="2019-06-24T16:26:24.360" v="230" actId="20577"/>
          <ac:spMkLst>
            <pc:docMk/>
            <pc:sldMk cId="1576447193" sldId="716"/>
            <ac:spMk id="2" creationId="{1B2F4CD8-684D-4FE7-9B4A-5B9D5D5A777F}"/>
          </ac:spMkLst>
        </pc:spChg>
        <pc:spChg chg="mod">
          <ac:chgData name="Fowers, Alyssa (af5ug)" userId="S::af5ug@virginia.edu::c3a37977-17ff-41a0-ad75-fd916179f175" providerId="AD" clId="Web-{45DCFC81-8E99-5BAC-6391-EEF7FDB869CF}" dt="2019-06-24T16:26:35.563" v="240" actId="20577"/>
          <ac:spMkLst>
            <pc:docMk/>
            <pc:sldMk cId="1576447193" sldId="716"/>
            <ac:spMk id="4" creationId="{8789123B-D475-4E6D-9480-4230AF96957A}"/>
          </ac:spMkLst>
        </pc:spChg>
      </pc:sldChg>
    </pc:docChg>
  </pc:docChgLst>
  <pc:docChgLst>
    <pc:chgData name="Pietrowicz, Sean (sp3sd)" userId="S::sp3sd@virginia.edu::9d75db99-c872-4e43-b98e-1e42a901c6ac" providerId="AD" clId="Web-{2EBA6FE2-31FF-D38B-6028-E8018D22CBF5}"/>
    <pc:docChg chg="modSld">
      <pc:chgData name="Pietrowicz, Sean (sp3sd)" userId="S::sp3sd@virginia.edu::9d75db99-c872-4e43-b98e-1e42a901c6ac" providerId="AD" clId="Web-{2EBA6FE2-31FF-D38B-6028-E8018D22CBF5}" dt="2019-06-26T19:46:49.252" v="1445" actId="20577"/>
      <pc:docMkLst>
        <pc:docMk/>
      </pc:docMkLst>
      <pc:sldChg chg="modSp">
        <pc:chgData name="Pietrowicz, Sean (sp3sd)" userId="S::sp3sd@virginia.edu::9d75db99-c872-4e43-b98e-1e42a901c6ac" providerId="AD" clId="Web-{2EBA6FE2-31FF-D38B-6028-E8018D22CBF5}" dt="2019-06-26T18:51:50.640" v="233" actId="20577"/>
        <pc:sldMkLst>
          <pc:docMk/>
          <pc:sldMk cId="1200771918" sldId="267"/>
        </pc:sldMkLst>
        <pc:spChg chg="mod">
          <ac:chgData name="Pietrowicz, Sean (sp3sd)" userId="S::sp3sd@virginia.edu::9d75db99-c872-4e43-b98e-1e42a901c6ac" providerId="AD" clId="Web-{2EBA6FE2-31FF-D38B-6028-E8018D22CBF5}" dt="2019-06-26T18:51:50.640" v="233" actId="20577"/>
          <ac:spMkLst>
            <pc:docMk/>
            <pc:sldMk cId="1200771918" sldId="267"/>
            <ac:spMk id="4" creationId="{8968E6F7-7FC3-4190-BD45-E3789C56EA1D}"/>
          </ac:spMkLst>
        </pc:spChg>
      </pc:sldChg>
      <pc:sldChg chg="addSp modSp">
        <pc:chgData name="Pietrowicz, Sean (sp3sd)" userId="S::sp3sd@virginia.edu::9d75db99-c872-4e43-b98e-1e42a901c6ac" providerId="AD" clId="Web-{2EBA6FE2-31FF-D38B-6028-E8018D22CBF5}" dt="2019-06-26T19:34:11.566" v="1097" actId="1076"/>
        <pc:sldMkLst>
          <pc:docMk/>
          <pc:sldMk cId="1162513878" sldId="713"/>
        </pc:sldMkLst>
        <pc:picChg chg="mod">
          <ac:chgData name="Pietrowicz, Sean (sp3sd)" userId="S::sp3sd@virginia.edu::9d75db99-c872-4e43-b98e-1e42a901c6ac" providerId="AD" clId="Web-{2EBA6FE2-31FF-D38B-6028-E8018D22CBF5}" dt="2019-06-26T18:07:55.396" v="16" actId="1076"/>
          <ac:picMkLst>
            <pc:docMk/>
            <pc:sldMk cId="1162513878" sldId="713"/>
            <ac:picMk id="4" creationId="{F5C3AFF4-113A-488F-A74B-E99541CDDDBD}"/>
          </ac:picMkLst>
        </pc:picChg>
        <pc:picChg chg="mod">
          <ac:chgData name="Pietrowicz, Sean (sp3sd)" userId="S::sp3sd@virginia.edu::9d75db99-c872-4e43-b98e-1e42a901c6ac" providerId="AD" clId="Web-{2EBA6FE2-31FF-D38B-6028-E8018D22CBF5}" dt="2019-06-26T18:08:06.287" v="18" actId="1076"/>
          <ac:picMkLst>
            <pc:docMk/>
            <pc:sldMk cId="1162513878" sldId="713"/>
            <ac:picMk id="5" creationId="{6D0A7484-5B4D-40C2-8ACB-EFBCDA48F0E7}"/>
          </ac:picMkLst>
        </pc:picChg>
        <pc:picChg chg="add mod">
          <ac:chgData name="Pietrowicz, Sean (sp3sd)" userId="S::sp3sd@virginia.edu::9d75db99-c872-4e43-b98e-1e42a901c6ac" providerId="AD" clId="Web-{2EBA6FE2-31FF-D38B-6028-E8018D22CBF5}" dt="2019-06-26T18:06:43.143" v="5" actId="1076"/>
          <ac:picMkLst>
            <pc:docMk/>
            <pc:sldMk cId="1162513878" sldId="713"/>
            <ac:picMk id="6" creationId="{39D5EC58-B519-45FE-B852-C07A58F7922D}"/>
          </ac:picMkLst>
        </pc:picChg>
        <pc:picChg chg="add mod">
          <ac:chgData name="Pietrowicz, Sean (sp3sd)" userId="S::sp3sd@virginia.edu::9d75db99-c872-4e43-b98e-1e42a901c6ac" providerId="AD" clId="Web-{2EBA6FE2-31FF-D38B-6028-E8018D22CBF5}" dt="2019-06-26T18:07:28.255" v="13" actId="14100"/>
          <ac:picMkLst>
            <pc:docMk/>
            <pc:sldMk cId="1162513878" sldId="713"/>
            <ac:picMk id="10" creationId="{2BBF488B-5838-4754-A257-1A821DA1E3D2}"/>
          </ac:picMkLst>
        </pc:picChg>
        <pc:picChg chg="mod">
          <ac:chgData name="Pietrowicz, Sean (sp3sd)" userId="S::sp3sd@virginia.edu::9d75db99-c872-4e43-b98e-1e42a901c6ac" providerId="AD" clId="Web-{2EBA6FE2-31FF-D38B-6028-E8018D22CBF5}" dt="2019-06-26T18:08:11.787" v="19" actId="1076"/>
          <ac:picMkLst>
            <pc:docMk/>
            <pc:sldMk cId="1162513878" sldId="713"/>
            <ac:picMk id="12" creationId="{58F96F04-789E-48D2-84A2-C425BE638BFB}"/>
          </ac:picMkLst>
        </pc:picChg>
        <pc:picChg chg="mod">
          <ac:chgData name="Pietrowicz, Sean (sp3sd)" userId="S::sp3sd@virginia.edu::9d75db99-c872-4e43-b98e-1e42a901c6ac" providerId="AD" clId="Web-{2EBA6FE2-31FF-D38B-6028-E8018D22CBF5}" dt="2019-06-26T19:34:11.566" v="1097" actId="1076"/>
          <ac:picMkLst>
            <pc:docMk/>
            <pc:sldMk cId="1162513878" sldId="713"/>
            <ac:picMk id="27" creationId="{5C64BA1C-4B80-4D7A-9B4D-7481266A5C48}"/>
          </ac:picMkLst>
        </pc:picChg>
        <pc:picChg chg="mod">
          <ac:chgData name="Pietrowicz, Sean (sp3sd)" userId="S::sp3sd@virginia.edu::9d75db99-c872-4e43-b98e-1e42a901c6ac" providerId="AD" clId="Web-{2EBA6FE2-31FF-D38B-6028-E8018D22CBF5}" dt="2019-06-26T19:34:08.973" v="1096" actId="1076"/>
          <ac:picMkLst>
            <pc:docMk/>
            <pc:sldMk cId="1162513878" sldId="713"/>
            <ac:picMk id="31" creationId="{BA4F272E-C6B3-4819-B9FC-0ECBC77BD403}"/>
          </ac:picMkLst>
        </pc:picChg>
        <pc:picChg chg="mod">
          <ac:chgData name="Pietrowicz, Sean (sp3sd)" userId="S::sp3sd@virginia.edu::9d75db99-c872-4e43-b98e-1e42a901c6ac" providerId="AD" clId="Web-{2EBA6FE2-31FF-D38B-6028-E8018D22CBF5}" dt="2019-06-26T18:07:50.193" v="15" actId="1076"/>
          <ac:picMkLst>
            <pc:docMk/>
            <pc:sldMk cId="1162513878" sldId="713"/>
            <ac:picMk id="33" creationId="{705B77D6-093A-4FDA-9724-5BF57AEB4147}"/>
          </ac:picMkLst>
        </pc:picChg>
      </pc:sldChg>
      <pc:sldChg chg="modSp">
        <pc:chgData name="Pietrowicz, Sean (sp3sd)" userId="S::sp3sd@virginia.edu::9d75db99-c872-4e43-b98e-1e42a901c6ac" providerId="AD" clId="Web-{2EBA6FE2-31FF-D38B-6028-E8018D22CBF5}" dt="2019-06-26T19:46:49.252" v="1445" actId="20577"/>
        <pc:sldMkLst>
          <pc:docMk/>
          <pc:sldMk cId="1576447193" sldId="716"/>
        </pc:sldMkLst>
        <pc:spChg chg="mod">
          <ac:chgData name="Pietrowicz, Sean (sp3sd)" userId="S::sp3sd@virginia.edu::9d75db99-c872-4e43-b98e-1e42a901c6ac" providerId="AD" clId="Web-{2EBA6FE2-31FF-D38B-6028-E8018D22CBF5}" dt="2019-06-26T18:08:58.758" v="33" actId="20577"/>
          <ac:spMkLst>
            <pc:docMk/>
            <pc:sldMk cId="1576447193" sldId="716"/>
            <ac:spMk id="2" creationId="{1B2F4CD8-684D-4FE7-9B4A-5B9D5D5A777F}"/>
          </ac:spMkLst>
        </pc:spChg>
        <pc:spChg chg="mod">
          <ac:chgData name="Pietrowicz, Sean (sp3sd)" userId="S::sp3sd@virginia.edu::9d75db99-c872-4e43-b98e-1e42a901c6ac" providerId="AD" clId="Web-{2EBA6FE2-31FF-D38B-6028-E8018D22CBF5}" dt="2019-06-26T19:46:49.252" v="1445" actId="20577"/>
          <ac:spMkLst>
            <pc:docMk/>
            <pc:sldMk cId="1576447193" sldId="716"/>
            <ac:spMk id="4" creationId="{8789123B-D475-4E6D-9480-4230AF96957A}"/>
          </ac:spMkLst>
        </pc:spChg>
      </pc:sldChg>
      <pc:sldChg chg="modSp">
        <pc:chgData name="Pietrowicz, Sean (sp3sd)" userId="S::sp3sd@virginia.edu::9d75db99-c872-4e43-b98e-1e42a901c6ac" providerId="AD" clId="Web-{2EBA6FE2-31FF-D38B-6028-E8018D22CBF5}" dt="2019-06-26T19:37:27.277" v="1230" actId="20577"/>
        <pc:sldMkLst>
          <pc:docMk/>
          <pc:sldMk cId="2758347514" sldId="717"/>
        </pc:sldMkLst>
        <pc:spChg chg="mod">
          <ac:chgData name="Pietrowicz, Sean (sp3sd)" userId="S::sp3sd@virginia.edu::9d75db99-c872-4e43-b98e-1e42a901c6ac" providerId="AD" clId="Web-{2EBA6FE2-31FF-D38B-6028-E8018D22CBF5}" dt="2019-06-26T19:37:27.277" v="1230" actId="20577"/>
          <ac:spMkLst>
            <pc:docMk/>
            <pc:sldMk cId="2758347514" sldId="717"/>
            <ac:spMk id="4" creationId="{EAE31C04-3B2E-4C7B-83A4-E172888BE541}"/>
          </ac:spMkLst>
        </pc:spChg>
      </pc:sldChg>
      <pc:sldChg chg="addSp delSp modSp">
        <pc:chgData name="Pietrowicz, Sean (sp3sd)" userId="S::sp3sd@virginia.edu::9d75db99-c872-4e43-b98e-1e42a901c6ac" providerId="AD" clId="Web-{2EBA6FE2-31FF-D38B-6028-E8018D22CBF5}" dt="2019-06-26T19:45:10.358" v="1442" actId="1076"/>
        <pc:sldMkLst>
          <pc:docMk/>
          <pc:sldMk cId="2413651112" sldId="718"/>
        </pc:sldMkLst>
        <pc:spChg chg="mod">
          <ac:chgData name="Pietrowicz, Sean (sp3sd)" userId="S::sp3sd@virginia.edu::9d75db99-c872-4e43-b98e-1e42a901c6ac" providerId="AD" clId="Web-{2EBA6FE2-31FF-D38B-6028-E8018D22CBF5}" dt="2019-06-26T19:43:49.464" v="1416" actId="1076"/>
          <ac:spMkLst>
            <pc:docMk/>
            <pc:sldMk cId="2413651112" sldId="718"/>
            <ac:spMk id="27" creationId="{A700564C-EB0F-FD4C-843A-2D2A97B3E620}"/>
          </ac:spMkLst>
        </pc:spChg>
        <pc:spChg chg="mod">
          <ac:chgData name="Pietrowicz, Sean (sp3sd)" userId="S::sp3sd@virginia.edu::9d75db99-c872-4e43-b98e-1e42a901c6ac" providerId="AD" clId="Web-{2EBA6FE2-31FF-D38B-6028-E8018D22CBF5}" dt="2019-06-26T19:43:49.526" v="1417" actId="1076"/>
          <ac:spMkLst>
            <pc:docMk/>
            <pc:sldMk cId="2413651112" sldId="718"/>
            <ac:spMk id="28" creationId="{D2211CE7-D215-084D-A822-DDADEB572F25}"/>
          </ac:spMkLst>
        </pc:spChg>
        <pc:spChg chg="mod">
          <ac:chgData name="Pietrowicz, Sean (sp3sd)" userId="S::sp3sd@virginia.edu::9d75db99-c872-4e43-b98e-1e42a901c6ac" providerId="AD" clId="Web-{2EBA6FE2-31FF-D38B-6028-E8018D22CBF5}" dt="2019-06-26T19:43:49.573" v="1418" actId="1076"/>
          <ac:spMkLst>
            <pc:docMk/>
            <pc:sldMk cId="2413651112" sldId="718"/>
            <ac:spMk id="29" creationId="{A0C0187E-17F0-544C-9CD1-4A44CCA13880}"/>
          </ac:spMkLst>
        </pc:spChg>
        <pc:spChg chg="mod">
          <ac:chgData name="Pietrowicz, Sean (sp3sd)" userId="S::sp3sd@virginia.edu::9d75db99-c872-4e43-b98e-1e42a901c6ac" providerId="AD" clId="Web-{2EBA6FE2-31FF-D38B-6028-E8018D22CBF5}" dt="2019-06-26T19:43:49.636" v="1419" actId="1076"/>
          <ac:spMkLst>
            <pc:docMk/>
            <pc:sldMk cId="2413651112" sldId="718"/>
            <ac:spMk id="30" creationId="{F548F755-818B-3B42-AF90-1B7E9024455F}"/>
          </ac:spMkLst>
        </pc:spChg>
        <pc:spChg chg="mod">
          <ac:chgData name="Pietrowicz, Sean (sp3sd)" userId="S::sp3sd@virginia.edu::9d75db99-c872-4e43-b98e-1e42a901c6ac" providerId="AD" clId="Web-{2EBA6FE2-31FF-D38B-6028-E8018D22CBF5}" dt="2019-06-26T19:43:49.683" v="1420" actId="1076"/>
          <ac:spMkLst>
            <pc:docMk/>
            <pc:sldMk cId="2413651112" sldId="718"/>
            <ac:spMk id="31" creationId="{AB21C004-F758-FA45-805E-8000F5860658}"/>
          </ac:spMkLst>
        </pc:spChg>
        <pc:spChg chg="add mod">
          <ac:chgData name="Pietrowicz, Sean (sp3sd)" userId="S::sp3sd@virginia.edu::9d75db99-c872-4e43-b98e-1e42a901c6ac" providerId="AD" clId="Web-{2EBA6FE2-31FF-D38B-6028-E8018D22CBF5}" dt="2019-06-26T19:36:19.462" v="1189" actId="1076"/>
          <ac:spMkLst>
            <pc:docMk/>
            <pc:sldMk cId="2413651112" sldId="718"/>
            <ac:spMk id="32" creationId="{4AC42DD5-B3C2-48E1-B9A9-72A7712F8D1F}"/>
          </ac:spMkLst>
        </pc:spChg>
        <pc:spChg chg="mod">
          <ac:chgData name="Pietrowicz, Sean (sp3sd)" userId="S::sp3sd@virginia.edu::9d75db99-c872-4e43-b98e-1e42a901c6ac" providerId="AD" clId="Web-{2EBA6FE2-31FF-D38B-6028-E8018D22CBF5}" dt="2019-06-26T19:43:49.745" v="1421" actId="1076"/>
          <ac:spMkLst>
            <pc:docMk/>
            <pc:sldMk cId="2413651112" sldId="718"/>
            <ac:spMk id="33" creationId="{6D6824BF-A2F9-B44D-8A4F-B8BAAF054D51}"/>
          </ac:spMkLst>
        </pc:spChg>
        <pc:spChg chg="add mod">
          <ac:chgData name="Pietrowicz, Sean (sp3sd)" userId="S::sp3sd@virginia.edu::9d75db99-c872-4e43-b98e-1e42a901c6ac" providerId="AD" clId="Web-{2EBA6FE2-31FF-D38B-6028-E8018D22CBF5}" dt="2019-06-26T19:36:19.509" v="1190" actId="1076"/>
          <ac:spMkLst>
            <pc:docMk/>
            <pc:sldMk cId="2413651112" sldId="718"/>
            <ac:spMk id="34" creationId="{C95BEC80-0108-4B10-9ABE-10831E94F567}"/>
          </ac:spMkLst>
        </pc:spChg>
        <pc:spChg chg="add mod">
          <ac:chgData name="Pietrowicz, Sean (sp3sd)" userId="S::sp3sd@virginia.edu::9d75db99-c872-4e43-b98e-1e42a901c6ac" providerId="AD" clId="Web-{2EBA6FE2-31FF-D38B-6028-E8018D22CBF5}" dt="2019-06-26T19:36:19.556" v="1191" actId="1076"/>
          <ac:spMkLst>
            <pc:docMk/>
            <pc:sldMk cId="2413651112" sldId="718"/>
            <ac:spMk id="35" creationId="{D6F0A470-733C-476D-854C-ACB7F12F563F}"/>
          </ac:spMkLst>
        </pc:spChg>
        <pc:spChg chg="mod">
          <ac:chgData name="Pietrowicz, Sean (sp3sd)" userId="S::sp3sd@virginia.edu::9d75db99-c872-4e43-b98e-1e42a901c6ac" providerId="AD" clId="Web-{2EBA6FE2-31FF-D38B-6028-E8018D22CBF5}" dt="2019-06-26T19:43:49.792" v="1422" actId="1076"/>
          <ac:spMkLst>
            <pc:docMk/>
            <pc:sldMk cId="2413651112" sldId="718"/>
            <ac:spMk id="36" creationId="{DA6DE032-86CB-1D48-98E2-5881347FB7B9}"/>
          </ac:spMkLst>
        </pc:spChg>
        <pc:spChg chg="mod">
          <ac:chgData name="Pietrowicz, Sean (sp3sd)" userId="S::sp3sd@virginia.edu::9d75db99-c872-4e43-b98e-1e42a901c6ac" providerId="AD" clId="Web-{2EBA6FE2-31FF-D38B-6028-E8018D22CBF5}" dt="2019-06-26T19:43:49.855" v="1423" actId="1076"/>
          <ac:spMkLst>
            <pc:docMk/>
            <pc:sldMk cId="2413651112" sldId="718"/>
            <ac:spMk id="37" creationId="{E6733BDA-D283-184B-A73B-1DB3114C0079}"/>
          </ac:spMkLst>
        </pc:spChg>
        <pc:spChg chg="mod">
          <ac:chgData name="Pietrowicz, Sean (sp3sd)" userId="S::sp3sd@virginia.edu::9d75db99-c872-4e43-b98e-1e42a901c6ac" providerId="AD" clId="Web-{2EBA6FE2-31FF-D38B-6028-E8018D22CBF5}" dt="2019-06-26T19:43:49.901" v="1424" actId="1076"/>
          <ac:spMkLst>
            <pc:docMk/>
            <pc:sldMk cId="2413651112" sldId="718"/>
            <ac:spMk id="38" creationId="{3E834B4E-A2DE-D54E-B701-0A9AF06843FC}"/>
          </ac:spMkLst>
        </pc:spChg>
        <pc:spChg chg="mod">
          <ac:chgData name="Pietrowicz, Sean (sp3sd)" userId="S::sp3sd@virginia.edu::9d75db99-c872-4e43-b98e-1e42a901c6ac" providerId="AD" clId="Web-{2EBA6FE2-31FF-D38B-6028-E8018D22CBF5}" dt="2019-06-26T19:43:49.964" v="1425" actId="1076"/>
          <ac:spMkLst>
            <pc:docMk/>
            <pc:sldMk cId="2413651112" sldId="718"/>
            <ac:spMk id="39" creationId="{A7548E7A-8E3D-294A-AC5D-DCDE992B65BB}"/>
          </ac:spMkLst>
        </pc:spChg>
        <pc:spChg chg="add mod">
          <ac:chgData name="Pietrowicz, Sean (sp3sd)" userId="S::sp3sd@virginia.edu::9d75db99-c872-4e43-b98e-1e42a901c6ac" providerId="AD" clId="Web-{2EBA6FE2-31FF-D38B-6028-E8018D22CBF5}" dt="2019-06-26T19:36:19.618" v="1192" actId="1076"/>
          <ac:spMkLst>
            <pc:docMk/>
            <pc:sldMk cId="2413651112" sldId="718"/>
            <ac:spMk id="40" creationId="{6C41FEFE-7038-409B-AF78-431C467426F5}"/>
          </ac:spMkLst>
        </pc:spChg>
        <pc:spChg chg="add mod">
          <ac:chgData name="Pietrowicz, Sean (sp3sd)" userId="S::sp3sd@virginia.edu::9d75db99-c872-4e43-b98e-1e42a901c6ac" providerId="AD" clId="Web-{2EBA6FE2-31FF-D38B-6028-E8018D22CBF5}" dt="2019-06-26T19:36:19.665" v="1193" actId="1076"/>
          <ac:spMkLst>
            <pc:docMk/>
            <pc:sldMk cId="2413651112" sldId="718"/>
            <ac:spMk id="41" creationId="{19FF912F-A956-4C41-9FDB-4B24923BDD9B}"/>
          </ac:spMkLst>
        </pc:spChg>
        <pc:spChg chg="add mod">
          <ac:chgData name="Pietrowicz, Sean (sp3sd)" userId="S::sp3sd@virginia.edu::9d75db99-c872-4e43-b98e-1e42a901c6ac" providerId="AD" clId="Web-{2EBA6FE2-31FF-D38B-6028-E8018D22CBF5}" dt="2019-06-26T19:36:19.946" v="1198" actId="1076"/>
          <ac:spMkLst>
            <pc:docMk/>
            <pc:sldMk cId="2413651112" sldId="718"/>
            <ac:spMk id="42" creationId="{19FF73AB-6390-44D6-A7D7-F329830C9151}"/>
          </ac:spMkLst>
        </pc:spChg>
        <pc:spChg chg="add mod">
          <ac:chgData name="Pietrowicz, Sean (sp3sd)" userId="S::sp3sd@virginia.edu::9d75db99-c872-4e43-b98e-1e42a901c6ac" providerId="AD" clId="Web-{2EBA6FE2-31FF-D38B-6028-E8018D22CBF5}" dt="2019-06-26T19:36:19.993" v="1199" actId="1076"/>
          <ac:spMkLst>
            <pc:docMk/>
            <pc:sldMk cId="2413651112" sldId="718"/>
            <ac:spMk id="43" creationId="{93C5275A-EDED-469B-98FC-AECBDE0AD801}"/>
          </ac:spMkLst>
        </pc:spChg>
        <pc:spChg chg="add mod">
          <ac:chgData name="Pietrowicz, Sean (sp3sd)" userId="S::sp3sd@virginia.edu::9d75db99-c872-4e43-b98e-1e42a901c6ac" providerId="AD" clId="Web-{2EBA6FE2-31FF-D38B-6028-E8018D22CBF5}" dt="2019-06-26T19:36:20.056" v="1200" actId="1076"/>
          <ac:spMkLst>
            <pc:docMk/>
            <pc:sldMk cId="2413651112" sldId="718"/>
            <ac:spMk id="44" creationId="{2ADD4F35-755C-4CE6-9510-3526026E45FC}"/>
          </ac:spMkLst>
        </pc:spChg>
        <pc:spChg chg="add mod">
          <ac:chgData name="Pietrowicz, Sean (sp3sd)" userId="S::sp3sd@virginia.edu::9d75db99-c872-4e43-b98e-1e42a901c6ac" providerId="AD" clId="Web-{2EBA6FE2-31FF-D38B-6028-E8018D22CBF5}" dt="2019-06-26T19:36:20.118" v="1201" actId="1076"/>
          <ac:spMkLst>
            <pc:docMk/>
            <pc:sldMk cId="2413651112" sldId="718"/>
            <ac:spMk id="45" creationId="{BA6D6A9F-256F-47B3-BDB4-4A7DBACB662F}"/>
          </ac:spMkLst>
        </pc:spChg>
        <pc:spChg chg="add mod">
          <ac:chgData name="Pietrowicz, Sean (sp3sd)" userId="S::sp3sd@virginia.edu::9d75db99-c872-4e43-b98e-1e42a901c6ac" providerId="AD" clId="Web-{2EBA6FE2-31FF-D38B-6028-E8018D22CBF5}" dt="2019-06-26T19:36:20.165" v="1202" actId="1076"/>
          <ac:spMkLst>
            <pc:docMk/>
            <pc:sldMk cId="2413651112" sldId="718"/>
            <ac:spMk id="46" creationId="{491F5E4B-7E47-4B3B-88FC-4918E6F7F47D}"/>
          </ac:spMkLst>
        </pc:spChg>
        <pc:spChg chg="add mod">
          <ac:chgData name="Pietrowicz, Sean (sp3sd)" userId="S::sp3sd@virginia.edu::9d75db99-c872-4e43-b98e-1e42a901c6ac" providerId="AD" clId="Web-{2EBA6FE2-31FF-D38B-6028-E8018D22CBF5}" dt="2019-06-26T19:36:19.712" v="1194" actId="1076"/>
          <ac:spMkLst>
            <pc:docMk/>
            <pc:sldMk cId="2413651112" sldId="718"/>
            <ac:spMk id="47" creationId="{3FF8649E-8B93-4F61-ACBD-F383BAEAE6CA}"/>
          </ac:spMkLst>
        </pc:spChg>
        <pc:spChg chg="add mod">
          <ac:chgData name="Pietrowicz, Sean (sp3sd)" userId="S::sp3sd@virginia.edu::9d75db99-c872-4e43-b98e-1e42a901c6ac" providerId="AD" clId="Web-{2EBA6FE2-31FF-D38B-6028-E8018D22CBF5}" dt="2019-06-26T19:36:19.759" v="1195" actId="1076"/>
          <ac:spMkLst>
            <pc:docMk/>
            <pc:sldMk cId="2413651112" sldId="718"/>
            <ac:spMk id="48" creationId="{4BF9CE7B-39E3-42D2-BD2B-F1645EAE7B1E}"/>
          </ac:spMkLst>
        </pc:spChg>
        <pc:spChg chg="add mod">
          <ac:chgData name="Pietrowicz, Sean (sp3sd)" userId="S::sp3sd@virginia.edu::9d75db99-c872-4e43-b98e-1e42a901c6ac" providerId="AD" clId="Web-{2EBA6FE2-31FF-D38B-6028-E8018D22CBF5}" dt="2019-06-26T19:36:19.821" v="1196" actId="1076"/>
          <ac:spMkLst>
            <pc:docMk/>
            <pc:sldMk cId="2413651112" sldId="718"/>
            <ac:spMk id="49" creationId="{9961933B-6688-4A00-8A7D-41E9D4F90974}"/>
          </ac:spMkLst>
        </pc:spChg>
        <pc:spChg chg="add mod">
          <ac:chgData name="Pietrowicz, Sean (sp3sd)" userId="S::sp3sd@virginia.edu::9d75db99-c872-4e43-b98e-1e42a901c6ac" providerId="AD" clId="Web-{2EBA6FE2-31FF-D38B-6028-E8018D22CBF5}" dt="2019-06-26T19:36:20.446" v="1207" actId="1076"/>
          <ac:spMkLst>
            <pc:docMk/>
            <pc:sldMk cId="2413651112" sldId="718"/>
            <ac:spMk id="50" creationId="{586A555B-0455-4BB6-844F-E0DD7DF07181}"/>
          </ac:spMkLst>
        </pc:spChg>
        <pc:spChg chg="add mod">
          <ac:chgData name="Pietrowicz, Sean (sp3sd)" userId="S::sp3sd@virginia.edu::9d75db99-c872-4e43-b98e-1e42a901c6ac" providerId="AD" clId="Web-{2EBA6FE2-31FF-D38B-6028-E8018D22CBF5}" dt="2019-06-26T19:36:20.509" v="1208" actId="1076"/>
          <ac:spMkLst>
            <pc:docMk/>
            <pc:sldMk cId="2413651112" sldId="718"/>
            <ac:spMk id="51" creationId="{71897B86-C8A5-4828-9CEA-EF44D39347FC}"/>
          </ac:spMkLst>
        </pc:spChg>
        <pc:spChg chg="add mod">
          <ac:chgData name="Pietrowicz, Sean (sp3sd)" userId="S::sp3sd@virginia.edu::9d75db99-c872-4e43-b98e-1e42a901c6ac" providerId="AD" clId="Web-{2EBA6FE2-31FF-D38B-6028-E8018D22CBF5}" dt="2019-06-26T19:36:20.228" v="1203" actId="1076"/>
          <ac:spMkLst>
            <pc:docMk/>
            <pc:sldMk cId="2413651112" sldId="718"/>
            <ac:spMk id="52" creationId="{ECBAFC18-BF75-40A0-9288-3E93B91A0F61}"/>
          </ac:spMkLst>
        </pc:spChg>
        <pc:spChg chg="add mod">
          <ac:chgData name="Pietrowicz, Sean (sp3sd)" userId="S::sp3sd@virginia.edu::9d75db99-c872-4e43-b98e-1e42a901c6ac" providerId="AD" clId="Web-{2EBA6FE2-31FF-D38B-6028-E8018D22CBF5}" dt="2019-06-26T19:36:20.275" v="1204" actId="1076"/>
          <ac:spMkLst>
            <pc:docMk/>
            <pc:sldMk cId="2413651112" sldId="718"/>
            <ac:spMk id="53" creationId="{27F1A785-C833-4D98-BEEE-0986FFEA73ED}"/>
          </ac:spMkLst>
        </pc:spChg>
        <pc:spChg chg="add mod">
          <ac:chgData name="Pietrowicz, Sean (sp3sd)" userId="S::sp3sd@virginia.edu::9d75db99-c872-4e43-b98e-1e42a901c6ac" providerId="AD" clId="Web-{2EBA6FE2-31FF-D38B-6028-E8018D22CBF5}" dt="2019-06-26T19:36:20.321" v="1205" actId="1076"/>
          <ac:spMkLst>
            <pc:docMk/>
            <pc:sldMk cId="2413651112" sldId="718"/>
            <ac:spMk id="54" creationId="{D48F81BA-8034-4129-A549-FF9E5FEB2B6B}"/>
          </ac:spMkLst>
        </pc:spChg>
        <pc:spChg chg="add mod">
          <ac:chgData name="Pietrowicz, Sean (sp3sd)" userId="S::sp3sd@virginia.edu::9d75db99-c872-4e43-b98e-1e42a901c6ac" providerId="AD" clId="Web-{2EBA6FE2-31FF-D38B-6028-E8018D22CBF5}" dt="2019-06-26T19:36:20.558" v="1209" actId="1076"/>
          <ac:spMkLst>
            <pc:docMk/>
            <pc:sldMk cId="2413651112" sldId="718"/>
            <ac:spMk id="55" creationId="{DD90A5EA-FD8B-4B0D-933D-5663AB693479}"/>
          </ac:spMkLst>
        </pc:spChg>
        <pc:spChg chg="add mod">
          <ac:chgData name="Pietrowicz, Sean (sp3sd)" userId="S::sp3sd@virginia.edu::9d75db99-c872-4e43-b98e-1e42a901c6ac" providerId="AD" clId="Web-{2EBA6FE2-31FF-D38B-6028-E8018D22CBF5}" dt="2019-06-26T19:36:20.618" v="1210" actId="1076"/>
          <ac:spMkLst>
            <pc:docMk/>
            <pc:sldMk cId="2413651112" sldId="718"/>
            <ac:spMk id="56" creationId="{85534585-E92B-406D-A23E-659BCEE4C79B}"/>
          </ac:spMkLst>
        </pc:spChg>
        <pc:spChg chg="add mod">
          <ac:chgData name="Pietrowicz, Sean (sp3sd)" userId="S::sp3sd@virginia.edu::9d75db99-c872-4e43-b98e-1e42a901c6ac" providerId="AD" clId="Web-{2EBA6FE2-31FF-D38B-6028-E8018D22CBF5}" dt="2019-06-26T19:36:19.884" v="1197" actId="1076"/>
          <ac:spMkLst>
            <pc:docMk/>
            <pc:sldMk cId="2413651112" sldId="718"/>
            <ac:spMk id="57" creationId="{EDBC6EDE-002D-42BD-B839-C9B14927D994}"/>
          </ac:spMkLst>
        </pc:spChg>
        <pc:spChg chg="add mod">
          <ac:chgData name="Pietrowicz, Sean (sp3sd)" userId="S::sp3sd@virginia.edu::9d75db99-c872-4e43-b98e-1e42a901c6ac" providerId="AD" clId="Web-{2EBA6FE2-31FF-D38B-6028-E8018D22CBF5}" dt="2019-06-26T19:36:20.400" v="1206" actId="1076"/>
          <ac:spMkLst>
            <pc:docMk/>
            <pc:sldMk cId="2413651112" sldId="718"/>
            <ac:spMk id="58" creationId="{F0AAE752-15E7-43FD-A0C6-C64018C26EE2}"/>
          </ac:spMkLst>
        </pc:spChg>
        <pc:spChg chg="add mod">
          <ac:chgData name="Pietrowicz, Sean (sp3sd)" userId="S::sp3sd@virginia.edu::9d75db99-c872-4e43-b98e-1e42a901c6ac" providerId="AD" clId="Web-{2EBA6FE2-31FF-D38B-6028-E8018D22CBF5}" dt="2019-06-26T19:36:20.681" v="1211" actId="1076"/>
          <ac:spMkLst>
            <pc:docMk/>
            <pc:sldMk cId="2413651112" sldId="718"/>
            <ac:spMk id="59" creationId="{85017340-6865-4304-B3BD-ADA2DCCD092A}"/>
          </ac:spMkLst>
        </pc:spChg>
        <pc:spChg chg="add mod">
          <ac:chgData name="Pietrowicz, Sean (sp3sd)" userId="S::sp3sd@virginia.edu::9d75db99-c872-4e43-b98e-1e42a901c6ac" providerId="AD" clId="Web-{2EBA6FE2-31FF-D38B-6028-E8018D22CBF5}" dt="2019-06-26T19:36:20.728" v="1212" actId="1076"/>
          <ac:spMkLst>
            <pc:docMk/>
            <pc:sldMk cId="2413651112" sldId="718"/>
            <ac:spMk id="60" creationId="{957FA049-24FF-4BC1-A238-CD7B808979C7}"/>
          </ac:spMkLst>
        </pc:spChg>
        <pc:spChg chg="add mod">
          <ac:chgData name="Pietrowicz, Sean (sp3sd)" userId="S::sp3sd@virginia.edu::9d75db99-c872-4e43-b98e-1e42a901c6ac" providerId="AD" clId="Web-{2EBA6FE2-31FF-D38B-6028-E8018D22CBF5}" dt="2019-06-26T19:36:20.790" v="1213" actId="1076"/>
          <ac:spMkLst>
            <pc:docMk/>
            <pc:sldMk cId="2413651112" sldId="718"/>
            <ac:spMk id="61" creationId="{7F58D1B8-F928-44C8-84A6-A6B3696BDF1C}"/>
          </ac:spMkLst>
        </pc:spChg>
        <pc:spChg chg="add mod">
          <ac:chgData name="Pietrowicz, Sean (sp3sd)" userId="S::sp3sd@virginia.edu::9d75db99-c872-4e43-b98e-1e42a901c6ac" providerId="AD" clId="Web-{2EBA6FE2-31FF-D38B-6028-E8018D22CBF5}" dt="2019-06-26T19:36:20.853" v="1214" actId="1076"/>
          <ac:spMkLst>
            <pc:docMk/>
            <pc:sldMk cId="2413651112" sldId="718"/>
            <ac:spMk id="62" creationId="{53A73CC9-6B15-4FEE-8CCC-7E67E586928A}"/>
          </ac:spMkLst>
        </pc:spChg>
        <pc:spChg chg="add mod">
          <ac:chgData name="Pietrowicz, Sean (sp3sd)" userId="S::sp3sd@virginia.edu::9d75db99-c872-4e43-b98e-1e42a901c6ac" providerId="AD" clId="Web-{2EBA6FE2-31FF-D38B-6028-E8018D22CBF5}" dt="2019-06-26T19:36:20.900" v="1215" actId="1076"/>
          <ac:spMkLst>
            <pc:docMk/>
            <pc:sldMk cId="2413651112" sldId="718"/>
            <ac:spMk id="63" creationId="{ACD11679-1D8C-485E-A5CF-F7A145A12185}"/>
          </ac:spMkLst>
        </pc:spChg>
        <pc:spChg chg="add del mod">
          <ac:chgData name="Pietrowicz, Sean (sp3sd)" userId="S::sp3sd@virginia.edu::9d75db99-c872-4e43-b98e-1e42a901c6ac" providerId="AD" clId="Web-{2EBA6FE2-31FF-D38B-6028-E8018D22CBF5}" dt="2019-06-26T19:02:50.290" v="607"/>
          <ac:spMkLst>
            <pc:docMk/>
            <pc:sldMk cId="2413651112" sldId="718"/>
            <ac:spMk id="64" creationId="{8EE746EC-9861-4FF4-82F1-F4B53EC6A91D}"/>
          </ac:spMkLst>
        </pc:spChg>
        <pc:spChg chg="add del mod">
          <ac:chgData name="Pietrowicz, Sean (sp3sd)" userId="S::sp3sd@virginia.edu::9d75db99-c872-4e43-b98e-1e42a901c6ac" providerId="AD" clId="Web-{2EBA6FE2-31FF-D38B-6028-E8018D22CBF5}" dt="2019-06-26T19:17:49.591" v="926"/>
          <ac:spMkLst>
            <pc:docMk/>
            <pc:sldMk cId="2413651112" sldId="718"/>
            <ac:spMk id="65" creationId="{33ABC0FE-FEF2-45AF-8698-CCE97838A525}"/>
          </ac:spMkLst>
        </pc:spChg>
        <pc:spChg chg="add del mod">
          <ac:chgData name="Pietrowicz, Sean (sp3sd)" userId="S::sp3sd@virginia.edu::9d75db99-c872-4e43-b98e-1e42a901c6ac" providerId="AD" clId="Web-{2EBA6FE2-31FF-D38B-6028-E8018D22CBF5}" dt="2019-06-26T19:17:49.591" v="925"/>
          <ac:spMkLst>
            <pc:docMk/>
            <pc:sldMk cId="2413651112" sldId="718"/>
            <ac:spMk id="66" creationId="{5A4FC7F9-584A-46C5-8FFF-C9337BBAE959}"/>
          </ac:spMkLst>
        </pc:spChg>
        <pc:spChg chg="add del mod">
          <ac:chgData name="Pietrowicz, Sean (sp3sd)" userId="S::sp3sd@virginia.edu::9d75db99-c872-4e43-b98e-1e42a901c6ac" providerId="AD" clId="Web-{2EBA6FE2-31FF-D38B-6028-E8018D22CBF5}" dt="2019-06-26T19:17:49.591" v="924"/>
          <ac:spMkLst>
            <pc:docMk/>
            <pc:sldMk cId="2413651112" sldId="718"/>
            <ac:spMk id="67" creationId="{D0EC7CA7-1AD8-42D0-9D5C-CDCB5939FD81}"/>
          </ac:spMkLst>
        </pc:spChg>
        <pc:spChg chg="add del mod">
          <ac:chgData name="Pietrowicz, Sean (sp3sd)" userId="S::sp3sd@virginia.edu::9d75db99-c872-4e43-b98e-1e42a901c6ac" providerId="AD" clId="Web-{2EBA6FE2-31FF-D38B-6028-E8018D22CBF5}" dt="2019-06-26T19:17:49.591" v="923"/>
          <ac:spMkLst>
            <pc:docMk/>
            <pc:sldMk cId="2413651112" sldId="718"/>
            <ac:spMk id="68" creationId="{B8A20E8D-576D-4E7B-B475-E42AF5902C39}"/>
          </ac:spMkLst>
        </pc:spChg>
        <pc:spChg chg="add del mod">
          <ac:chgData name="Pietrowicz, Sean (sp3sd)" userId="S::sp3sd@virginia.edu::9d75db99-c872-4e43-b98e-1e42a901c6ac" providerId="AD" clId="Web-{2EBA6FE2-31FF-D38B-6028-E8018D22CBF5}" dt="2019-06-26T19:17:49.591" v="922"/>
          <ac:spMkLst>
            <pc:docMk/>
            <pc:sldMk cId="2413651112" sldId="718"/>
            <ac:spMk id="69" creationId="{37ADBF6E-A5A7-4B3F-BB85-DCE5D748F3A7}"/>
          </ac:spMkLst>
        </pc:spChg>
        <pc:spChg chg="add del mod">
          <ac:chgData name="Pietrowicz, Sean (sp3sd)" userId="S::sp3sd@virginia.edu::9d75db99-c872-4e43-b98e-1e42a901c6ac" providerId="AD" clId="Web-{2EBA6FE2-31FF-D38B-6028-E8018D22CBF5}" dt="2019-06-26T19:17:49.591" v="921"/>
          <ac:spMkLst>
            <pc:docMk/>
            <pc:sldMk cId="2413651112" sldId="718"/>
            <ac:spMk id="70" creationId="{C6C3659E-9257-45A9-B4A5-911F73E48430}"/>
          </ac:spMkLst>
        </pc:spChg>
        <pc:spChg chg="add del mod">
          <ac:chgData name="Pietrowicz, Sean (sp3sd)" userId="S::sp3sd@virginia.edu::9d75db99-c872-4e43-b98e-1e42a901c6ac" providerId="AD" clId="Web-{2EBA6FE2-31FF-D38B-6028-E8018D22CBF5}" dt="2019-06-26T19:17:49.591" v="920"/>
          <ac:spMkLst>
            <pc:docMk/>
            <pc:sldMk cId="2413651112" sldId="718"/>
            <ac:spMk id="71" creationId="{7BEE3A9E-F70D-4435-8F08-F791F8FAD2EC}"/>
          </ac:spMkLst>
        </pc:spChg>
        <pc:spChg chg="add del mod">
          <ac:chgData name="Pietrowicz, Sean (sp3sd)" userId="S::sp3sd@virginia.edu::9d75db99-c872-4e43-b98e-1e42a901c6ac" providerId="AD" clId="Web-{2EBA6FE2-31FF-D38B-6028-E8018D22CBF5}" dt="2019-06-26T19:17:49.591" v="919"/>
          <ac:spMkLst>
            <pc:docMk/>
            <pc:sldMk cId="2413651112" sldId="718"/>
            <ac:spMk id="72" creationId="{D31C42C9-427E-4A0D-A931-9284BDDA169A}"/>
          </ac:spMkLst>
        </pc:spChg>
        <pc:spChg chg="add del mod">
          <ac:chgData name="Pietrowicz, Sean (sp3sd)" userId="S::sp3sd@virginia.edu::9d75db99-c872-4e43-b98e-1e42a901c6ac" providerId="AD" clId="Web-{2EBA6FE2-31FF-D38B-6028-E8018D22CBF5}" dt="2019-06-26T19:17:49.591" v="918"/>
          <ac:spMkLst>
            <pc:docMk/>
            <pc:sldMk cId="2413651112" sldId="718"/>
            <ac:spMk id="73" creationId="{D7C49BB4-7FC3-487F-BBBB-DF7F30DD1E39}"/>
          </ac:spMkLst>
        </pc:spChg>
        <pc:spChg chg="add del mod">
          <ac:chgData name="Pietrowicz, Sean (sp3sd)" userId="S::sp3sd@virginia.edu::9d75db99-c872-4e43-b98e-1e42a901c6ac" providerId="AD" clId="Web-{2EBA6FE2-31FF-D38B-6028-E8018D22CBF5}" dt="2019-06-26T19:17:49.575" v="917"/>
          <ac:spMkLst>
            <pc:docMk/>
            <pc:sldMk cId="2413651112" sldId="718"/>
            <ac:spMk id="74" creationId="{506D96E5-EAB4-489B-A8FB-0288F1D2C1C3}"/>
          </ac:spMkLst>
        </pc:spChg>
        <pc:spChg chg="add del mod">
          <ac:chgData name="Pietrowicz, Sean (sp3sd)" userId="S::sp3sd@virginia.edu::9d75db99-c872-4e43-b98e-1e42a901c6ac" providerId="AD" clId="Web-{2EBA6FE2-31FF-D38B-6028-E8018D22CBF5}" dt="2019-06-26T19:17:49.575" v="916"/>
          <ac:spMkLst>
            <pc:docMk/>
            <pc:sldMk cId="2413651112" sldId="718"/>
            <ac:spMk id="75" creationId="{33299010-38D3-45CD-958B-7D473CFF686D}"/>
          </ac:spMkLst>
        </pc:spChg>
        <pc:spChg chg="add del mod">
          <ac:chgData name="Pietrowicz, Sean (sp3sd)" userId="S::sp3sd@virginia.edu::9d75db99-c872-4e43-b98e-1e42a901c6ac" providerId="AD" clId="Web-{2EBA6FE2-31FF-D38B-6028-E8018D22CBF5}" dt="2019-06-26T19:17:49.575" v="915"/>
          <ac:spMkLst>
            <pc:docMk/>
            <pc:sldMk cId="2413651112" sldId="718"/>
            <ac:spMk id="76" creationId="{1D84F9BC-98A2-470E-B5FE-EBEF77C80A0D}"/>
          </ac:spMkLst>
        </pc:spChg>
        <pc:spChg chg="add del mod">
          <ac:chgData name="Pietrowicz, Sean (sp3sd)" userId="S::sp3sd@virginia.edu::9d75db99-c872-4e43-b98e-1e42a901c6ac" providerId="AD" clId="Web-{2EBA6FE2-31FF-D38B-6028-E8018D22CBF5}" dt="2019-06-26T19:17:49.575" v="914"/>
          <ac:spMkLst>
            <pc:docMk/>
            <pc:sldMk cId="2413651112" sldId="718"/>
            <ac:spMk id="77" creationId="{C52BDED0-21E7-4BE9-8540-C7088B4DF7DB}"/>
          </ac:spMkLst>
        </pc:spChg>
        <pc:spChg chg="add del mod">
          <ac:chgData name="Pietrowicz, Sean (sp3sd)" userId="S::sp3sd@virginia.edu::9d75db99-c872-4e43-b98e-1e42a901c6ac" providerId="AD" clId="Web-{2EBA6FE2-31FF-D38B-6028-E8018D22CBF5}" dt="2019-06-26T19:17:49.575" v="913"/>
          <ac:spMkLst>
            <pc:docMk/>
            <pc:sldMk cId="2413651112" sldId="718"/>
            <ac:spMk id="78" creationId="{8529C126-CA10-4178-B298-789A16CC75F6}"/>
          </ac:spMkLst>
        </pc:spChg>
        <pc:spChg chg="add del mod">
          <ac:chgData name="Pietrowicz, Sean (sp3sd)" userId="S::sp3sd@virginia.edu::9d75db99-c872-4e43-b98e-1e42a901c6ac" providerId="AD" clId="Web-{2EBA6FE2-31FF-D38B-6028-E8018D22CBF5}" dt="2019-06-26T19:17:49.575" v="912"/>
          <ac:spMkLst>
            <pc:docMk/>
            <pc:sldMk cId="2413651112" sldId="718"/>
            <ac:spMk id="79" creationId="{B4803078-AB65-4C5C-817B-96460A75B137}"/>
          </ac:spMkLst>
        </pc:spChg>
        <pc:spChg chg="add del mod">
          <ac:chgData name="Pietrowicz, Sean (sp3sd)" userId="S::sp3sd@virginia.edu::9d75db99-c872-4e43-b98e-1e42a901c6ac" providerId="AD" clId="Web-{2EBA6FE2-31FF-D38B-6028-E8018D22CBF5}" dt="2019-06-26T19:17:49.575" v="911"/>
          <ac:spMkLst>
            <pc:docMk/>
            <pc:sldMk cId="2413651112" sldId="718"/>
            <ac:spMk id="80" creationId="{AEC66EB9-6FA8-4330-8171-108A7D32748E}"/>
          </ac:spMkLst>
        </pc:spChg>
        <pc:spChg chg="add del mod">
          <ac:chgData name="Pietrowicz, Sean (sp3sd)" userId="S::sp3sd@virginia.edu::9d75db99-c872-4e43-b98e-1e42a901c6ac" providerId="AD" clId="Web-{2EBA6FE2-31FF-D38B-6028-E8018D22CBF5}" dt="2019-06-26T19:17:49.575" v="910"/>
          <ac:spMkLst>
            <pc:docMk/>
            <pc:sldMk cId="2413651112" sldId="718"/>
            <ac:spMk id="81" creationId="{88FFBB24-214F-4773-BAB1-F2EECF6928B0}"/>
          </ac:spMkLst>
        </pc:spChg>
        <pc:spChg chg="add del mod">
          <ac:chgData name="Pietrowicz, Sean (sp3sd)" userId="S::sp3sd@virginia.edu::9d75db99-c872-4e43-b98e-1e42a901c6ac" providerId="AD" clId="Web-{2EBA6FE2-31FF-D38B-6028-E8018D22CBF5}" dt="2019-06-26T19:17:49.575" v="909"/>
          <ac:spMkLst>
            <pc:docMk/>
            <pc:sldMk cId="2413651112" sldId="718"/>
            <ac:spMk id="82" creationId="{1B0BECB3-FA8C-47D8-A003-EA051A459257}"/>
          </ac:spMkLst>
        </pc:spChg>
        <pc:spChg chg="add del mod">
          <ac:chgData name="Pietrowicz, Sean (sp3sd)" userId="S::sp3sd@virginia.edu::9d75db99-c872-4e43-b98e-1e42a901c6ac" providerId="AD" clId="Web-{2EBA6FE2-31FF-D38B-6028-E8018D22CBF5}" dt="2019-06-26T19:17:49.575" v="908"/>
          <ac:spMkLst>
            <pc:docMk/>
            <pc:sldMk cId="2413651112" sldId="718"/>
            <ac:spMk id="83" creationId="{8961B789-F58D-46CD-A4F8-C222DB9F8E7A}"/>
          </ac:spMkLst>
        </pc:spChg>
        <pc:spChg chg="add del mod">
          <ac:chgData name="Pietrowicz, Sean (sp3sd)" userId="S::sp3sd@virginia.edu::9d75db99-c872-4e43-b98e-1e42a901c6ac" providerId="AD" clId="Web-{2EBA6FE2-31FF-D38B-6028-E8018D22CBF5}" dt="2019-06-26T19:17:49.575" v="907"/>
          <ac:spMkLst>
            <pc:docMk/>
            <pc:sldMk cId="2413651112" sldId="718"/>
            <ac:spMk id="84" creationId="{95ED9736-0D25-4E7D-AC65-FBA85D190258}"/>
          </ac:spMkLst>
        </pc:spChg>
        <pc:spChg chg="add del mod">
          <ac:chgData name="Pietrowicz, Sean (sp3sd)" userId="S::sp3sd@virginia.edu::9d75db99-c872-4e43-b98e-1e42a901c6ac" providerId="AD" clId="Web-{2EBA6FE2-31FF-D38B-6028-E8018D22CBF5}" dt="2019-06-26T19:17:49.575" v="906"/>
          <ac:spMkLst>
            <pc:docMk/>
            <pc:sldMk cId="2413651112" sldId="718"/>
            <ac:spMk id="85" creationId="{0721ADD3-A94E-4BD5-B8F0-B77D3DF88E6B}"/>
          </ac:spMkLst>
        </pc:spChg>
        <pc:spChg chg="add del mod">
          <ac:chgData name="Pietrowicz, Sean (sp3sd)" userId="S::sp3sd@virginia.edu::9d75db99-c872-4e43-b98e-1e42a901c6ac" providerId="AD" clId="Web-{2EBA6FE2-31FF-D38B-6028-E8018D22CBF5}" dt="2019-06-26T19:17:49.575" v="905"/>
          <ac:spMkLst>
            <pc:docMk/>
            <pc:sldMk cId="2413651112" sldId="718"/>
            <ac:spMk id="86" creationId="{86729ED6-1D0A-463D-95F4-251EAFBD0130}"/>
          </ac:spMkLst>
        </pc:spChg>
        <pc:spChg chg="add del mod">
          <ac:chgData name="Pietrowicz, Sean (sp3sd)" userId="S::sp3sd@virginia.edu::9d75db99-c872-4e43-b98e-1e42a901c6ac" providerId="AD" clId="Web-{2EBA6FE2-31FF-D38B-6028-E8018D22CBF5}" dt="2019-06-26T19:17:49.575" v="904"/>
          <ac:spMkLst>
            <pc:docMk/>
            <pc:sldMk cId="2413651112" sldId="718"/>
            <ac:spMk id="87" creationId="{BA23C382-51B6-40BC-9B6B-BC9681FD5E74}"/>
          </ac:spMkLst>
        </pc:spChg>
        <pc:spChg chg="add del mod">
          <ac:chgData name="Pietrowicz, Sean (sp3sd)" userId="S::sp3sd@virginia.edu::9d75db99-c872-4e43-b98e-1e42a901c6ac" providerId="AD" clId="Web-{2EBA6FE2-31FF-D38B-6028-E8018D22CBF5}" dt="2019-06-26T19:17:49.575" v="903"/>
          <ac:spMkLst>
            <pc:docMk/>
            <pc:sldMk cId="2413651112" sldId="718"/>
            <ac:spMk id="88" creationId="{866626C1-161F-411A-B981-08EE2F5AA0D8}"/>
          </ac:spMkLst>
        </pc:spChg>
        <pc:spChg chg="add del mod">
          <ac:chgData name="Pietrowicz, Sean (sp3sd)" userId="S::sp3sd@virginia.edu::9d75db99-c872-4e43-b98e-1e42a901c6ac" providerId="AD" clId="Web-{2EBA6FE2-31FF-D38B-6028-E8018D22CBF5}" dt="2019-06-26T19:17:49.575" v="902"/>
          <ac:spMkLst>
            <pc:docMk/>
            <pc:sldMk cId="2413651112" sldId="718"/>
            <ac:spMk id="89" creationId="{05C676AC-24C6-4782-A631-6CBF72CEE929}"/>
          </ac:spMkLst>
        </pc:spChg>
        <pc:spChg chg="add del mod">
          <ac:chgData name="Pietrowicz, Sean (sp3sd)" userId="S::sp3sd@virginia.edu::9d75db99-c872-4e43-b98e-1e42a901c6ac" providerId="AD" clId="Web-{2EBA6FE2-31FF-D38B-6028-E8018D22CBF5}" dt="2019-06-26T19:17:49.575" v="901"/>
          <ac:spMkLst>
            <pc:docMk/>
            <pc:sldMk cId="2413651112" sldId="718"/>
            <ac:spMk id="90" creationId="{2DFE711C-B634-4391-82B3-622BD0ECBE84}"/>
          </ac:spMkLst>
        </pc:spChg>
        <pc:spChg chg="add del mod">
          <ac:chgData name="Pietrowicz, Sean (sp3sd)" userId="S::sp3sd@virginia.edu::9d75db99-c872-4e43-b98e-1e42a901c6ac" providerId="AD" clId="Web-{2EBA6FE2-31FF-D38B-6028-E8018D22CBF5}" dt="2019-06-26T19:17:49.560" v="900"/>
          <ac:spMkLst>
            <pc:docMk/>
            <pc:sldMk cId="2413651112" sldId="718"/>
            <ac:spMk id="91" creationId="{233BF6BE-2B47-4EB3-A8BD-CBDB9CEE18B6}"/>
          </ac:spMkLst>
        </pc:spChg>
        <pc:spChg chg="add mod">
          <ac:chgData name="Pietrowicz, Sean (sp3sd)" userId="S::sp3sd@virginia.edu::9d75db99-c872-4e43-b98e-1e42a901c6ac" providerId="AD" clId="Web-{2EBA6FE2-31FF-D38B-6028-E8018D22CBF5}" dt="2019-06-26T19:44:18.028" v="1431" actId="1076"/>
          <ac:spMkLst>
            <pc:docMk/>
            <pc:sldMk cId="2413651112" sldId="718"/>
            <ac:spMk id="92" creationId="{E72E345A-1FA2-4878-AF95-78FB04F75E9B}"/>
          </ac:spMkLst>
        </pc:spChg>
        <pc:spChg chg="add mod">
          <ac:chgData name="Pietrowicz, Sean (sp3sd)" userId="S::sp3sd@virginia.edu::9d75db99-c872-4e43-b98e-1e42a901c6ac" providerId="AD" clId="Web-{2EBA6FE2-31FF-D38B-6028-E8018D22CBF5}" dt="2019-06-26T19:44:18.090" v="1432" actId="1076"/>
          <ac:spMkLst>
            <pc:docMk/>
            <pc:sldMk cId="2413651112" sldId="718"/>
            <ac:spMk id="93" creationId="{9C99D99D-5C09-4724-A229-9846729B895A}"/>
          </ac:spMkLst>
        </pc:spChg>
        <pc:spChg chg="add mod">
          <ac:chgData name="Pietrowicz, Sean (sp3sd)" userId="S::sp3sd@virginia.edu::9d75db99-c872-4e43-b98e-1e42a901c6ac" providerId="AD" clId="Web-{2EBA6FE2-31FF-D38B-6028-E8018D22CBF5}" dt="2019-06-26T19:44:18.137" v="1433" actId="1076"/>
          <ac:spMkLst>
            <pc:docMk/>
            <pc:sldMk cId="2413651112" sldId="718"/>
            <ac:spMk id="94" creationId="{D78D7E1D-D989-4B45-829A-0EBF62D0815B}"/>
          </ac:spMkLst>
        </pc:spChg>
        <pc:spChg chg="add mod">
          <ac:chgData name="Pietrowicz, Sean (sp3sd)" userId="S::sp3sd@virginia.edu::9d75db99-c872-4e43-b98e-1e42a901c6ac" providerId="AD" clId="Web-{2EBA6FE2-31FF-D38B-6028-E8018D22CBF5}" dt="2019-06-26T19:45:10.358" v="1442" actId="1076"/>
          <ac:spMkLst>
            <pc:docMk/>
            <pc:sldMk cId="2413651112" sldId="718"/>
            <ac:spMk id="95" creationId="{23428785-8709-4AB8-AD61-28CFD9078940}"/>
          </ac:spMkLst>
        </pc:spChg>
        <pc:spChg chg="add mod">
          <ac:chgData name="Pietrowicz, Sean (sp3sd)" userId="S::sp3sd@virginia.edu::9d75db99-c872-4e43-b98e-1e42a901c6ac" providerId="AD" clId="Web-{2EBA6FE2-31FF-D38B-6028-E8018D22CBF5}" dt="2019-06-26T19:44:18.262" v="1435" actId="1076"/>
          <ac:spMkLst>
            <pc:docMk/>
            <pc:sldMk cId="2413651112" sldId="718"/>
            <ac:spMk id="96" creationId="{1461E54B-87AA-4E97-B6D8-AE770E982665}"/>
          </ac:spMkLst>
        </pc:spChg>
        <pc:spChg chg="add mod">
          <ac:chgData name="Pietrowicz, Sean (sp3sd)" userId="S::sp3sd@virginia.edu::9d75db99-c872-4e43-b98e-1e42a901c6ac" providerId="AD" clId="Web-{2EBA6FE2-31FF-D38B-6028-E8018D22CBF5}" dt="2019-06-26T19:44:18.324" v="1436" actId="1076"/>
          <ac:spMkLst>
            <pc:docMk/>
            <pc:sldMk cId="2413651112" sldId="718"/>
            <ac:spMk id="97" creationId="{046BE38F-ABEA-4CA4-95B1-64AE2A64CCCA}"/>
          </ac:spMkLst>
        </pc:spChg>
        <pc:spChg chg="add mod">
          <ac:chgData name="Pietrowicz, Sean (sp3sd)" userId="S::sp3sd@virginia.edu::9d75db99-c872-4e43-b98e-1e42a901c6ac" providerId="AD" clId="Web-{2EBA6FE2-31FF-D38B-6028-E8018D22CBF5}" dt="2019-06-26T19:44:18.371" v="1437" actId="1076"/>
          <ac:spMkLst>
            <pc:docMk/>
            <pc:sldMk cId="2413651112" sldId="718"/>
            <ac:spMk id="98" creationId="{BADA6194-EFA9-4F97-B94D-C81497164DA5}"/>
          </ac:spMkLst>
        </pc:spChg>
        <pc:spChg chg="add mod">
          <ac:chgData name="Pietrowicz, Sean (sp3sd)" userId="S::sp3sd@virginia.edu::9d75db99-c872-4e43-b98e-1e42a901c6ac" providerId="AD" clId="Web-{2EBA6FE2-31FF-D38B-6028-E8018D22CBF5}" dt="2019-06-26T19:44:18.434" v="1438" actId="1076"/>
          <ac:spMkLst>
            <pc:docMk/>
            <pc:sldMk cId="2413651112" sldId="718"/>
            <ac:spMk id="99" creationId="{6567FE3B-5746-409C-ADE1-017D6FA1C817}"/>
          </ac:spMkLst>
        </pc:spChg>
        <pc:spChg chg="add mod">
          <ac:chgData name="Pietrowicz, Sean (sp3sd)" userId="S::sp3sd@virginia.edu::9d75db99-c872-4e43-b98e-1e42a901c6ac" providerId="AD" clId="Web-{2EBA6FE2-31FF-D38B-6028-E8018D22CBF5}" dt="2019-06-26T19:44:18.481" v="1439" actId="1076"/>
          <ac:spMkLst>
            <pc:docMk/>
            <pc:sldMk cId="2413651112" sldId="718"/>
            <ac:spMk id="100" creationId="{E87DE41B-735F-4F34-BBE9-41BDEB330C1E}"/>
          </ac:spMkLst>
        </pc:spChg>
        <pc:spChg chg="add mod">
          <ac:chgData name="Pietrowicz, Sean (sp3sd)" userId="S::sp3sd@virginia.edu::9d75db99-c872-4e43-b98e-1e42a901c6ac" providerId="AD" clId="Web-{2EBA6FE2-31FF-D38B-6028-E8018D22CBF5}" dt="2019-06-26T19:44:18.543" v="1440" actId="1076"/>
          <ac:spMkLst>
            <pc:docMk/>
            <pc:sldMk cId="2413651112" sldId="718"/>
            <ac:spMk id="101" creationId="{12445543-1649-4DA1-9CCA-6310A1554CC7}"/>
          </ac:spMkLst>
        </pc:spChg>
        <pc:spChg chg="add del mod">
          <ac:chgData name="Pietrowicz, Sean (sp3sd)" userId="S::sp3sd@virginia.edu::9d75db99-c872-4e43-b98e-1e42a901c6ac" providerId="AD" clId="Web-{2EBA6FE2-31FF-D38B-6028-E8018D22CBF5}" dt="2019-06-26T19:18:27.733" v="997"/>
          <ac:spMkLst>
            <pc:docMk/>
            <pc:sldMk cId="2413651112" sldId="718"/>
            <ac:spMk id="102" creationId="{FEE499F0-43C9-4F72-BE92-02DB3E264656}"/>
          </ac:spMkLst>
        </pc:spChg>
        <pc:spChg chg="add del mod">
          <ac:chgData name="Pietrowicz, Sean (sp3sd)" userId="S::sp3sd@virginia.edu::9d75db99-c872-4e43-b98e-1e42a901c6ac" providerId="AD" clId="Web-{2EBA6FE2-31FF-D38B-6028-E8018D22CBF5}" dt="2019-06-26T19:18:27.733" v="996"/>
          <ac:spMkLst>
            <pc:docMk/>
            <pc:sldMk cId="2413651112" sldId="718"/>
            <ac:spMk id="103" creationId="{8C004B40-9822-4B71-A536-F17F7BA3720D}"/>
          </ac:spMkLst>
        </pc:spChg>
        <pc:spChg chg="add del mod">
          <ac:chgData name="Pietrowicz, Sean (sp3sd)" userId="S::sp3sd@virginia.edu::9d75db99-c872-4e43-b98e-1e42a901c6ac" providerId="AD" clId="Web-{2EBA6FE2-31FF-D38B-6028-E8018D22CBF5}" dt="2019-06-26T19:18:27.733" v="995"/>
          <ac:spMkLst>
            <pc:docMk/>
            <pc:sldMk cId="2413651112" sldId="718"/>
            <ac:spMk id="104" creationId="{CC53657A-A357-4844-9C1B-F283FDAF6311}"/>
          </ac:spMkLst>
        </pc:spChg>
        <pc:spChg chg="add del mod">
          <ac:chgData name="Pietrowicz, Sean (sp3sd)" userId="S::sp3sd@virginia.edu::9d75db99-c872-4e43-b98e-1e42a901c6ac" providerId="AD" clId="Web-{2EBA6FE2-31FF-D38B-6028-E8018D22CBF5}" dt="2019-06-26T19:18:22.795" v="989"/>
          <ac:spMkLst>
            <pc:docMk/>
            <pc:sldMk cId="2413651112" sldId="718"/>
            <ac:spMk id="105" creationId="{E207F468-40C4-44BE-B6B7-92CA721D89E0}"/>
          </ac:spMkLst>
        </pc:spChg>
        <pc:spChg chg="add del mod">
          <ac:chgData name="Pietrowicz, Sean (sp3sd)" userId="S::sp3sd@virginia.edu::9d75db99-c872-4e43-b98e-1e42a901c6ac" providerId="AD" clId="Web-{2EBA6FE2-31FF-D38B-6028-E8018D22CBF5}" dt="2019-06-26T19:18:22.795" v="988"/>
          <ac:spMkLst>
            <pc:docMk/>
            <pc:sldMk cId="2413651112" sldId="718"/>
            <ac:spMk id="106" creationId="{54FE9B70-BF02-4955-B728-49A76B61E422}"/>
          </ac:spMkLst>
        </pc:spChg>
        <pc:spChg chg="add del mod">
          <ac:chgData name="Pietrowicz, Sean (sp3sd)" userId="S::sp3sd@virginia.edu::9d75db99-c872-4e43-b98e-1e42a901c6ac" providerId="AD" clId="Web-{2EBA6FE2-31FF-D38B-6028-E8018D22CBF5}" dt="2019-06-26T19:18:27.733" v="994"/>
          <ac:spMkLst>
            <pc:docMk/>
            <pc:sldMk cId="2413651112" sldId="718"/>
            <ac:spMk id="107" creationId="{5E3C68AD-6684-4641-9537-CA1B5F0082B1}"/>
          </ac:spMkLst>
        </pc:spChg>
        <pc:spChg chg="add del mod">
          <ac:chgData name="Pietrowicz, Sean (sp3sd)" userId="S::sp3sd@virginia.edu::9d75db99-c872-4e43-b98e-1e42a901c6ac" providerId="AD" clId="Web-{2EBA6FE2-31FF-D38B-6028-E8018D22CBF5}" dt="2019-06-26T19:18:27.733" v="993"/>
          <ac:spMkLst>
            <pc:docMk/>
            <pc:sldMk cId="2413651112" sldId="718"/>
            <ac:spMk id="108" creationId="{D2646343-F420-44F4-8C1B-DC0D361E816A}"/>
          </ac:spMkLst>
        </pc:spChg>
        <pc:spChg chg="add del mod">
          <ac:chgData name="Pietrowicz, Sean (sp3sd)" userId="S::sp3sd@virginia.edu::9d75db99-c872-4e43-b98e-1e42a901c6ac" providerId="AD" clId="Web-{2EBA6FE2-31FF-D38B-6028-E8018D22CBF5}" dt="2019-06-26T19:18:27.717" v="992"/>
          <ac:spMkLst>
            <pc:docMk/>
            <pc:sldMk cId="2413651112" sldId="718"/>
            <ac:spMk id="109" creationId="{2294C201-A099-416C-A8F0-C72BF52768CE}"/>
          </ac:spMkLst>
        </pc:spChg>
        <pc:spChg chg="add del mod">
          <ac:chgData name="Pietrowicz, Sean (sp3sd)" userId="S::sp3sd@virginia.edu::9d75db99-c872-4e43-b98e-1e42a901c6ac" providerId="AD" clId="Web-{2EBA6FE2-31FF-D38B-6028-E8018D22CBF5}" dt="2019-06-26T19:18:22.795" v="987"/>
          <ac:spMkLst>
            <pc:docMk/>
            <pc:sldMk cId="2413651112" sldId="718"/>
            <ac:spMk id="110" creationId="{10F74864-6FE9-4C60-B045-58CB5DEBBD07}"/>
          </ac:spMkLst>
        </pc:spChg>
        <pc:spChg chg="add del mod">
          <ac:chgData name="Pietrowicz, Sean (sp3sd)" userId="S::sp3sd@virginia.edu::9d75db99-c872-4e43-b98e-1e42a901c6ac" providerId="AD" clId="Web-{2EBA6FE2-31FF-D38B-6028-E8018D22CBF5}" dt="2019-06-26T19:18:22.783" v="986"/>
          <ac:spMkLst>
            <pc:docMk/>
            <pc:sldMk cId="2413651112" sldId="718"/>
            <ac:spMk id="111" creationId="{A122A314-CF5F-4F12-9D1F-956900439FB9}"/>
          </ac:spMkLst>
        </pc:spChg>
        <pc:spChg chg="add del mod">
          <ac:chgData name="Pietrowicz, Sean (sp3sd)" userId="S::sp3sd@virginia.edu::9d75db99-c872-4e43-b98e-1e42a901c6ac" providerId="AD" clId="Web-{2EBA6FE2-31FF-D38B-6028-E8018D22CBF5}" dt="2019-06-26T19:18:27.717" v="991"/>
          <ac:spMkLst>
            <pc:docMk/>
            <pc:sldMk cId="2413651112" sldId="718"/>
            <ac:spMk id="112" creationId="{E9E0D82C-B81F-47E1-90DA-967D43673D64}"/>
          </ac:spMkLst>
        </pc:spChg>
        <pc:spChg chg="add del mod">
          <ac:chgData name="Pietrowicz, Sean (sp3sd)" userId="S::sp3sd@virginia.edu::9d75db99-c872-4e43-b98e-1e42a901c6ac" providerId="AD" clId="Web-{2EBA6FE2-31FF-D38B-6028-E8018D22CBF5}" dt="2019-06-26T19:18:27.717" v="990"/>
          <ac:spMkLst>
            <pc:docMk/>
            <pc:sldMk cId="2413651112" sldId="718"/>
            <ac:spMk id="113" creationId="{E4E8FE95-4B7F-412B-8DA3-3BD19A8DC092}"/>
          </ac:spMkLst>
        </pc:spChg>
        <pc:spChg chg="add del mod">
          <ac:chgData name="Pietrowicz, Sean (sp3sd)" userId="S::sp3sd@virginia.edu::9d75db99-c872-4e43-b98e-1e42a901c6ac" providerId="AD" clId="Web-{2EBA6FE2-31FF-D38B-6028-E8018D22CBF5}" dt="2019-06-26T19:18:22.783" v="985"/>
          <ac:spMkLst>
            <pc:docMk/>
            <pc:sldMk cId="2413651112" sldId="718"/>
            <ac:spMk id="114" creationId="{C7271C97-22F9-49F3-A49A-1AEFFB5D2CAA}"/>
          </ac:spMkLst>
        </pc:spChg>
        <pc:spChg chg="add del mod">
          <ac:chgData name="Pietrowicz, Sean (sp3sd)" userId="S::sp3sd@virginia.edu::9d75db99-c872-4e43-b98e-1e42a901c6ac" providerId="AD" clId="Web-{2EBA6FE2-31FF-D38B-6028-E8018D22CBF5}" dt="2019-06-26T19:18:22.783" v="984"/>
          <ac:spMkLst>
            <pc:docMk/>
            <pc:sldMk cId="2413651112" sldId="718"/>
            <ac:spMk id="115" creationId="{4E38408D-476F-42BF-8294-8E58014E0008}"/>
          </ac:spMkLst>
        </pc:spChg>
        <pc:spChg chg="add del mod">
          <ac:chgData name="Pietrowicz, Sean (sp3sd)" userId="S::sp3sd@virginia.edu::9d75db99-c872-4e43-b98e-1e42a901c6ac" providerId="AD" clId="Web-{2EBA6FE2-31FF-D38B-6028-E8018D22CBF5}" dt="2019-06-26T19:18:22.783" v="983"/>
          <ac:spMkLst>
            <pc:docMk/>
            <pc:sldMk cId="2413651112" sldId="718"/>
            <ac:spMk id="116" creationId="{4F3635DD-98CF-40A3-9182-9A9A4861D97C}"/>
          </ac:spMkLst>
        </pc:spChg>
        <pc:spChg chg="add del mod">
          <ac:chgData name="Pietrowicz, Sean (sp3sd)" userId="S::sp3sd@virginia.edu::9d75db99-c872-4e43-b98e-1e42a901c6ac" providerId="AD" clId="Web-{2EBA6FE2-31FF-D38B-6028-E8018D22CBF5}" dt="2019-06-26T19:18:22.783" v="982"/>
          <ac:spMkLst>
            <pc:docMk/>
            <pc:sldMk cId="2413651112" sldId="718"/>
            <ac:spMk id="117" creationId="{8B0C3175-96FE-43D6-9F2E-4D2A3F311516}"/>
          </ac:spMkLst>
        </pc:spChg>
        <pc:spChg chg="add del mod">
          <ac:chgData name="Pietrowicz, Sean (sp3sd)" userId="S::sp3sd@virginia.edu::9d75db99-c872-4e43-b98e-1e42a901c6ac" providerId="AD" clId="Web-{2EBA6FE2-31FF-D38B-6028-E8018D22CBF5}" dt="2019-06-26T19:18:22.783" v="981"/>
          <ac:spMkLst>
            <pc:docMk/>
            <pc:sldMk cId="2413651112" sldId="718"/>
            <ac:spMk id="118" creationId="{9455B1B0-F975-4AC9-816B-32A24E1373AC}"/>
          </ac:spMkLst>
        </pc:spChg>
        <pc:picChg chg="mod">
          <ac:chgData name="Pietrowicz, Sean (sp3sd)" userId="S::sp3sd@virginia.edu::9d75db99-c872-4e43-b98e-1e42a901c6ac" providerId="AD" clId="Web-{2EBA6FE2-31FF-D38B-6028-E8018D22CBF5}" dt="2019-06-26T19:36:54.229" v="1219" actId="1076"/>
          <ac:picMkLst>
            <pc:docMk/>
            <pc:sldMk cId="2413651112" sldId="718"/>
            <ac:picMk id="11" creationId="{C8CE487E-8B2D-4E4F-BC78-B2E955167C5A}"/>
          </ac:picMkLst>
        </pc:picChg>
        <pc:picChg chg="mod">
          <ac:chgData name="Pietrowicz, Sean (sp3sd)" userId="S::sp3sd@virginia.edu::9d75db99-c872-4e43-b98e-1e42a901c6ac" providerId="AD" clId="Web-{2EBA6FE2-31FF-D38B-6028-E8018D22CBF5}" dt="2019-06-26T19:44:22.044" v="1441" actId="1076"/>
          <ac:picMkLst>
            <pc:docMk/>
            <pc:sldMk cId="2413651112" sldId="718"/>
            <ac:picMk id="12" creationId="{2482D9BE-D87F-0746-AF1A-F5E7507CE72C}"/>
          </ac:picMkLst>
        </pc:picChg>
        <pc:picChg chg="mod">
          <ac:chgData name="Pietrowicz, Sean (sp3sd)" userId="S::sp3sd@virginia.edu::9d75db99-c872-4e43-b98e-1e42a901c6ac" providerId="AD" clId="Web-{2EBA6FE2-31FF-D38B-6028-E8018D22CBF5}" dt="2019-06-26T19:44:03.092" v="1429" actId="1076"/>
          <ac:picMkLst>
            <pc:docMk/>
            <pc:sldMk cId="2413651112" sldId="718"/>
            <ac:picMk id="13" creationId="{AF25C95C-3439-A446-B733-D08AC52846A1}"/>
          </ac:picMkLst>
        </pc:picChg>
        <pc:picChg chg="mod">
          <ac:chgData name="Pietrowicz, Sean (sp3sd)" userId="S::sp3sd@virginia.edu::9d75db99-c872-4e43-b98e-1e42a901c6ac" providerId="AD" clId="Web-{2EBA6FE2-31FF-D38B-6028-E8018D22CBF5}" dt="2019-06-26T19:43:59.140" v="1428" actId="1076"/>
          <ac:picMkLst>
            <pc:docMk/>
            <pc:sldMk cId="2413651112" sldId="718"/>
            <ac:picMk id="14" creationId="{2C83F8F2-B375-0F4D-9BD2-37490D121A55}"/>
          </ac:picMkLst>
        </pc:picChg>
        <pc:picChg chg="mod">
          <ac:chgData name="Pietrowicz, Sean (sp3sd)" userId="S::sp3sd@virginia.edu::9d75db99-c872-4e43-b98e-1e42a901c6ac" providerId="AD" clId="Web-{2EBA6FE2-31FF-D38B-6028-E8018D22CBF5}" dt="2019-06-26T19:43:51.871" v="1426" actId="1076"/>
          <ac:picMkLst>
            <pc:docMk/>
            <pc:sldMk cId="2413651112" sldId="718"/>
            <ac:picMk id="16" creationId="{005D8671-A745-204A-B422-8C8C75F9128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6/28/2019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6/28/2019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20000"/>
              </a:spcBef>
              <a:buFont typeface="Arial"/>
              <a:buChar char="•"/>
            </a:pPr>
            <a:r>
              <a:rPr lang="en-US"/>
              <a:t>Focus on </a:t>
            </a:r>
            <a:r>
              <a:rPr lang="en-US" b="1"/>
              <a:t>enhancing or supplementing the NSF National Center for Science &amp; Engineering Statistics (NCSES) survey data</a:t>
            </a:r>
            <a:r>
              <a:rPr lang="en-US"/>
              <a:t> with publicly available administrative data to better measure public research and development (R&amp;D) projects. </a:t>
            </a:r>
          </a:p>
          <a:p>
            <a:pPr marL="285750" indent="-285750">
              <a:spcBef>
                <a:spcPct val="20000"/>
              </a:spcBef>
              <a:buFont typeface="Arial"/>
              <a:buChar char="•"/>
            </a:pPr>
            <a:r>
              <a:rPr lang="en-US"/>
              <a:t>Also </a:t>
            </a:r>
            <a:r>
              <a:rPr lang="en-US" b="1"/>
              <a:t>of interest to OECD-NESTI</a:t>
            </a:r>
            <a:r>
              <a:rPr lang="en-US"/>
              <a:t>: Providing International Standards for Science, Technology, Innovation (STI) Data – our sponsor chairs this working group</a:t>
            </a:r>
            <a:endParaRPr lang="en-US">
              <a:cs typeface="Calibri"/>
            </a:endParaRPr>
          </a:p>
          <a:p>
            <a:pPr marL="285750" indent="-285750">
              <a:spcBef>
                <a:spcPct val="20000"/>
              </a:spcBef>
              <a:buFont typeface="Arial"/>
              <a:buChar char="•"/>
            </a:pPr>
            <a:r>
              <a:rPr lang="en-US" b="1"/>
              <a:t>Why this matters:</a:t>
            </a:r>
            <a:endParaRPr lang="en-US"/>
          </a:p>
          <a:p>
            <a:pPr lvl="1">
              <a:spcBef>
                <a:spcPct val="20000"/>
              </a:spcBef>
              <a:buFont typeface="Arial"/>
              <a:buChar char="•"/>
            </a:pPr>
            <a:r>
              <a:rPr lang="en-US"/>
              <a:t>Although federal funding information of public R&amp;D is documented until the agency level, tracking funding to the project level will allow analysis of projects (fields of study, amount of funding, other)</a:t>
            </a:r>
            <a:endParaRPr lang="en-US">
              <a:cs typeface="Calibri"/>
            </a:endParaRPr>
          </a:p>
          <a:p>
            <a:pPr marL="285750" indent="-285750">
              <a:spcBef>
                <a:spcPct val="20000"/>
              </a:spcBef>
              <a:buFont typeface="Arial"/>
              <a:buChar char="•"/>
            </a:pPr>
            <a:r>
              <a:rPr lang="en-US"/>
              <a:t>Goals:</a:t>
            </a:r>
            <a:endParaRPr lang="en-US">
              <a:cs typeface="Calibri"/>
            </a:endParaRPr>
          </a:p>
          <a:p>
            <a:pPr lvl="1">
              <a:spcBef>
                <a:spcPct val="20000"/>
              </a:spcBef>
              <a:buFont typeface="Arial"/>
              <a:buChar char="•"/>
            </a:pPr>
            <a:r>
              <a:rPr lang="en-US"/>
              <a:t>Provide documentation about public R&amp;D expenditures across federal agencies using a common template.</a:t>
            </a:r>
            <a:endParaRPr lang="en-US">
              <a:cs typeface="Calibri"/>
            </a:endParaRPr>
          </a:p>
          <a:p>
            <a:pPr lvl="1">
              <a:spcBef>
                <a:spcPct val="20000"/>
              </a:spcBef>
              <a:buFont typeface="Arial"/>
              <a:buChar char="•"/>
            </a:pPr>
            <a:r>
              <a:rPr lang="en-US"/>
              <a:t>Assess feasibility of building a micro database of public funding for R&amp;D projects based on open and available administrative data</a:t>
            </a:r>
            <a:endParaRPr lang="en-US">
              <a:cs typeface="Calibri"/>
            </a:endParaRPr>
          </a:p>
          <a:p>
            <a:endParaRPr lang="en-US">
              <a:cs typeface="Calibri"/>
            </a:endParaRPr>
          </a:p>
          <a:p>
            <a:endParaRPr lang="en-US">
              <a:cs typeface="Calibri"/>
            </a:endParaRPr>
          </a:p>
          <a:p>
            <a:pPr marL="171450" indent="-171450">
              <a:spcBef>
                <a:spcPct val="20000"/>
              </a:spcBef>
              <a:buFont typeface="Arial"/>
              <a:buChar char="•"/>
            </a:pPr>
            <a:r>
              <a:rPr lang="en-US"/>
              <a:t>Federal R&amp;D data is reported based on high-level, aggregated survey results, so it’s challenging to investigate specific research topics over time, e.g. how much funding is allocated to nanotechnology projects?</a:t>
            </a:r>
          </a:p>
          <a:p>
            <a:pPr marL="171450" indent="-171450">
              <a:spcBef>
                <a:spcPct val="20000"/>
              </a:spcBef>
              <a:buFont typeface="Arial"/>
              <a:buChar char="•"/>
            </a:pPr>
            <a:r>
              <a:rPr lang="en-US"/>
              <a:t>This project will allow the NCSES to learn about the feasibility of accessing and analyzing non-survey data about public R&amp;D.</a:t>
            </a:r>
          </a:p>
          <a:p>
            <a:pPr marL="171450" indent="-171450">
              <a:spcBef>
                <a:spcPct val="20000"/>
              </a:spcBef>
              <a:buFont typeface="Arial"/>
              <a:buChar char="•"/>
            </a:pPr>
            <a:r>
              <a:rPr lang="en-US"/>
              <a:t>By consolidating screening and organizing R&amp;D funding information into a common template, NCSES can analyze the extent of investment into specific scientific fields.</a:t>
            </a:r>
          </a:p>
          <a:p>
            <a:pPr marL="171450" indent="-171450">
              <a:spcBef>
                <a:spcPct val="20000"/>
              </a:spcBef>
              <a:buFont typeface="Arial"/>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a:t>
            </a:fld>
            <a:endParaRPr lang="en-US"/>
          </a:p>
        </p:txBody>
      </p:sp>
    </p:spTree>
    <p:extLst>
      <p:ext uri="{BB962C8B-B14F-4D97-AF65-F5344CB8AC3E}">
        <p14:creationId xmlns:p14="http://schemas.microsoft.com/office/powerpoint/2010/main" val="19365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18</a:t>
            </a:fld>
            <a:endParaRPr lang="en-US"/>
          </a:p>
        </p:txBody>
      </p:sp>
    </p:spTree>
    <p:extLst>
      <p:ext uri="{BB962C8B-B14F-4D97-AF65-F5344CB8AC3E}">
        <p14:creationId xmlns:p14="http://schemas.microsoft.com/office/powerpoint/2010/main" val="3952219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NSF collects data from all sectors about their sources of  R&amp;D funding. They collect this data using surveys and censuses. We are interested in assessing the feasibility of measuring federal public funding of R&amp;D to universities and nonprofit organizations using administrative data in place of a survey of federal agencies. (In this case, it is actually a census because all agencies are included.)</a:t>
            </a:r>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241516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focusing on measuring the Federal Sources of R&amp;D funding which represents about almost 25% of all sources of R&amp;D </a:t>
            </a:r>
            <a:r>
              <a:rPr lang="en-US" dirty="0" err="1">
                <a:cs typeface="Calibri"/>
              </a:rPr>
              <a:t>fundind</a:t>
            </a:r>
            <a:r>
              <a:rPr lang="en-US" dirty="0">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a:t>
            </a:fld>
            <a:endParaRPr lang="en-US"/>
          </a:p>
        </p:txBody>
      </p:sp>
    </p:spTree>
    <p:extLst>
      <p:ext uri="{BB962C8B-B14F-4D97-AF65-F5344CB8AC3E}">
        <p14:creationId xmlns:p14="http://schemas.microsoft.com/office/powerpoint/2010/main" val="201380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focusing on measuring the Federal Sources of R&amp;D funding which represents about almost 25% of all sources of R&amp;D </a:t>
            </a:r>
            <a:r>
              <a:rPr lang="en-US" dirty="0" err="1">
                <a:cs typeface="Calibri"/>
              </a:rPr>
              <a:t>fundind</a:t>
            </a:r>
            <a:r>
              <a:rPr lang="en-US" dirty="0">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7</a:t>
            </a:fld>
            <a:endParaRPr lang="en-US"/>
          </a:p>
        </p:txBody>
      </p:sp>
    </p:spTree>
    <p:extLst>
      <p:ext uri="{BB962C8B-B14F-4D97-AF65-F5344CB8AC3E}">
        <p14:creationId xmlns:p14="http://schemas.microsoft.com/office/powerpoint/2010/main" val="297847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8</a:t>
            </a:fld>
            <a:endParaRPr lang="en-US"/>
          </a:p>
        </p:txBody>
      </p:sp>
    </p:spTree>
    <p:extLst>
      <p:ext uri="{BB962C8B-B14F-4D97-AF65-F5344CB8AC3E}">
        <p14:creationId xmlns:p14="http://schemas.microsoft.com/office/powerpoint/2010/main" val="3674308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9</a:t>
            </a:fld>
            <a:endParaRPr lang="en-US"/>
          </a:p>
        </p:txBody>
      </p:sp>
    </p:spTree>
    <p:extLst>
      <p:ext uri="{BB962C8B-B14F-4D97-AF65-F5344CB8AC3E}">
        <p14:creationId xmlns:p14="http://schemas.microsoft.com/office/powerpoint/2010/main" val="926352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3617103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a:p>
        </p:txBody>
      </p:sp>
    </p:spTree>
    <p:extLst>
      <p:ext uri="{BB962C8B-B14F-4D97-AF65-F5344CB8AC3E}">
        <p14:creationId xmlns:p14="http://schemas.microsoft.com/office/powerpoint/2010/main" val="1186400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17</a:t>
            </a:fld>
            <a:endParaRPr lang="en-US"/>
          </a:p>
        </p:txBody>
      </p:sp>
    </p:spTree>
    <p:extLst>
      <p:ext uri="{BB962C8B-B14F-4D97-AF65-F5344CB8AC3E}">
        <p14:creationId xmlns:p14="http://schemas.microsoft.com/office/powerpoint/2010/main" val="37553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6"/>
            <a:ext cx="9144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8467" y="2415639"/>
            <a:ext cx="9144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9071" y="3644102"/>
            <a:ext cx="9144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3"/>
            <a:ext cx="9144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9114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484188" y="1817688"/>
            <a:ext cx="4064721"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4713289" y="1817688"/>
            <a:ext cx="3948112"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3004820" y="1689100"/>
            <a:ext cx="3180080"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6" name="Text Placeholder 10"/>
          <p:cNvSpPr>
            <a:spLocks noGrp="1"/>
          </p:cNvSpPr>
          <p:nvPr>
            <p:ph type="body" sz="quarter" idx="14" hasCustomPrompt="1"/>
          </p:nvPr>
        </p:nvSpPr>
        <p:spPr>
          <a:xfrm>
            <a:off x="1447800" y="18161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484188" y="2185433"/>
            <a:ext cx="4064721"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4713289" y="2185433"/>
            <a:ext cx="3948112"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30200" y="2133600"/>
            <a:ext cx="184666"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21796938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9" name="Text Placeholder 11"/>
          <p:cNvSpPr>
            <a:spLocks noGrp="1"/>
          </p:cNvSpPr>
          <p:nvPr>
            <p:ph type="body" sz="quarter" idx="12" hasCustomPrompt="1"/>
          </p:nvPr>
        </p:nvSpPr>
        <p:spPr>
          <a:xfrm>
            <a:off x="3004820" y="2006600"/>
            <a:ext cx="3180080"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0" name="Text Placeholder 10"/>
          <p:cNvSpPr>
            <a:spLocks noGrp="1"/>
          </p:cNvSpPr>
          <p:nvPr>
            <p:ph type="body" sz="quarter" idx="14" hasCustomPrompt="1"/>
          </p:nvPr>
        </p:nvSpPr>
        <p:spPr>
          <a:xfrm>
            <a:off x="1447800" y="22987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4205923" y="1473518"/>
            <a:ext cx="4823778"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889000" y="660400"/>
            <a:ext cx="745490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889000" y="5786967"/>
            <a:ext cx="4851400"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889000" y="6189127"/>
            <a:ext cx="7454900"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628650" y="365125"/>
            <a:ext cx="7886700" cy="625475"/>
          </a:xfrm>
          <a:prstGeom prst="rect">
            <a:avLst/>
          </a:prstGeom>
        </p:spPr>
        <p:txBody>
          <a:bodyPr/>
          <a:lstStyle>
            <a:lvl1pPr>
              <a:defRPr sz="320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628650" y="1143000"/>
            <a:ext cx="7886700" cy="46482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979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484188" y="1817688"/>
            <a:ext cx="4064721"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4713289" y="1817688"/>
            <a:ext cx="3948112"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004820" y="1689100"/>
            <a:ext cx="3180080"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a:t>Lorem Ipsum Dolor </a:t>
            </a:r>
          </a:p>
          <a:p>
            <a:pPr lvl="0"/>
            <a:r>
              <a:rPr lang="en-US" err="1"/>
              <a:t>Ishnack</a:t>
            </a:r>
            <a:r>
              <a:rPr lang="en-US"/>
              <a:t> Mansions Epson</a:t>
            </a:r>
          </a:p>
          <a:p>
            <a:pPr lvl="0"/>
            <a:r>
              <a:rPr lang="en-US"/>
              <a:t>Et </a:t>
            </a:r>
            <a:r>
              <a:rPr lang="en-US" err="1"/>
              <a:t>Su</a:t>
            </a:r>
            <a:r>
              <a:rPr lang="en-US"/>
              <a:t> </a:t>
            </a:r>
            <a:r>
              <a:rPr lang="en-US" err="1"/>
              <a:t>Domine</a:t>
            </a:r>
            <a:r>
              <a:rPr lang="en-US"/>
              <a:t> Antes</a:t>
            </a:r>
          </a:p>
          <a:p>
            <a:pPr lvl="0"/>
            <a:r>
              <a:rPr lang="en-US"/>
              <a:t>Lorem Ipsum Dolor </a:t>
            </a:r>
          </a:p>
          <a:p>
            <a:pPr lvl="0"/>
            <a:r>
              <a:rPr lang="en-US" err="1"/>
              <a:t>Ishnack</a:t>
            </a:r>
            <a:r>
              <a:rPr lang="en-US"/>
              <a:t> Mansions Epson</a:t>
            </a:r>
          </a:p>
          <a:p>
            <a:pPr lvl="0"/>
            <a:r>
              <a:rPr lang="en-US"/>
              <a:t>Lorem Ipsum Dolor </a:t>
            </a:r>
          </a:p>
          <a:p>
            <a:pPr lvl="0"/>
            <a:r>
              <a:rPr lang="en-US" err="1"/>
              <a:t>Ishnack</a:t>
            </a:r>
            <a:r>
              <a:rPr lang="en-US"/>
              <a:t> Mansions Epson</a:t>
            </a:r>
          </a:p>
          <a:p>
            <a:pPr lvl="0"/>
            <a:r>
              <a:rPr lang="en-US"/>
              <a:t>Et </a:t>
            </a:r>
            <a:r>
              <a:rPr lang="en-US" err="1"/>
              <a:t>Su</a:t>
            </a:r>
            <a:r>
              <a:rPr lang="en-US"/>
              <a:t> </a:t>
            </a:r>
            <a:r>
              <a:rPr lang="en-US" err="1"/>
              <a:t>Domine</a:t>
            </a:r>
            <a:r>
              <a:rPr lang="en-US"/>
              <a:t> Antes</a:t>
            </a:r>
          </a:p>
          <a:p>
            <a:pPr lvl="0"/>
            <a:r>
              <a:rPr lang="en-US"/>
              <a:t>Lorem Ipsum Dolor </a:t>
            </a:r>
          </a:p>
          <a:p>
            <a:pPr lvl="0"/>
            <a:r>
              <a:rPr lang="en-US" err="1"/>
              <a:t>Ishnack</a:t>
            </a:r>
            <a:r>
              <a:rPr lang="en-US"/>
              <a:t> Mansions Epson</a:t>
            </a:r>
          </a:p>
        </p:txBody>
      </p:sp>
      <p:sp>
        <p:nvSpPr>
          <p:cNvPr id="13"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447800" y="18161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6.emf"/><Relationship Id="rId4" Type="http://schemas.openxmlformats.org/officeDocument/2006/relationships/slideLayout" Target="../slideLayouts/slideLayout6.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9.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2.xml"/><Relationship Id="rId7" Type="http://schemas.openxmlformats.org/officeDocument/2006/relationships/image" Target="../media/image1.jp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15.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8.xml"/><Relationship Id="rId7" Type="http://schemas.openxmlformats.org/officeDocument/2006/relationships/image" Target="../media/image1.jp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7.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21.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10160"/>
            <a:ext cx="9144000" cy="5232400"/>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12158"/>
              </a:solidFill>
            </a:endParaRPr>
          </a:p>
        </p:txBody>
      </p:sp>
      <p:pic>
        <p:nvPicPr>
          <p:cNvPr id="13" name="Picture 12" descr="dotted_line_white.png"/>
          <p:cNvPicPr>
            <a:picLocks noChangeAspect="1"/>
          </p:cNvPicPr>
          <p:nvPr userDrawn="1"/>
        </p:nvPicPr>
        <p:blipFill rotWithShape="1">
          <a:blip r:embed="rId4">
            <a:extLst>
              <a:ext uri="{28A0092B-C50C-407E-A947-70E740481C1C}">
                <a14:useLocalDpi xmlns:a14="http://schemas.microsoft.com/office/drawing/2010/main" val="0"/>
              </a:ext>
            </a:extLst>
          </a:blip>
          <a:srcRect r="60437"/>
          <a:stretch/>
        </p:blipFill>
        <p:spPr>
          <a:xfrm>
            <a:off x="868947" y="3207552"/>
            <a:ext cx="7486316" cy="282039"/>
          </a:xfrm>
          <a:prstGeom prst="rect">
            <a:avLst/>
          </a:prstGeom>
        </p:spPr>
      </p:pic>
      <p:pic>
        <p:nvPicPr>
          <p:cNvPr id="3" name="Picture 2">
            <a:extLst>
              <a:ext uri="{FF2B5EF4-FFF2-40B4-BE49-F238E27FC236}">
                <a16:creationId xmlns:a16="http://schemas.microsoft.com/office/drawing/2014/main" id="{D2163758-D40C-E645-8713-B342A6A913BA}"/>
              </a:ext>
            </a:extLst>
          </p:cNvPr>
          <p:cNvPicPr>
            <a:picLocks noChangeAspect="1"/>
          </p:cNvPicPr>
          <p:nvPr userDrawn="1"/>
        </p:nvPicPr>
        <p:blipFill>
          <a:blip r:embed="rId5"/>
          <a:stretch>
            <a:fillRect/>
          </a:stretch>
        </p:blipFill>
        <p:spPr>
          <a:xfrm>
            <a:off x="1194041" y="5546194"/>
            <a:ext cx="6836127" cy="1176711"/>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7702" y="329675"/>
            <a:ext cx="2783767"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9" y="5194968"/>
            <a:ext cx="9144000" cy="1676400"/>
          </a:xfrm>
          <a:prstGeom prst="rect">
            <a:avLst/>
          </a:prstGeom>
        </p:spPr>
      </p:pic>
      <p:pic>
        <p:nvPicPr>
          <p:cNvPr id="8" name="Picture 7" descr="UVA_Primary_white.eps"/>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
        <p:nvSpPr>
          <p:cNvPr id="6"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81" r:id="rId2"/>
    <p:sldLayoutId id="2147483653" r:id="rId3"/>
    <p:sldLayoutId id="2147483654" r:id="rId4"/>
    <p:sldLayoutId id="2147483656" r:id="rId5"/>
    <p:sldLayoutId id="2147483657" r:id="rId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pic>
        <p:nvPicPr>
          <p:cNvPr id="8" name="Picture 7" descr="brushedge_solid_blu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9" y="5194968"/>
            <a:ext cx="9144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
        <p:nvSpPr>
          <p:cNvPr id="9"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sp>
        <p:nvSpPr>
          <p:cNvPr id="8"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ectangle 6"/>
          <p:cNvSpPr/>
          <p:nvPr userDrawn="1"/>
        </p:nvSpPr>
        <p:spPr>
          <a:xfrm>
            <a:off x="1" y="0"/>
            <a:ext cx="914530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9" name="Picture 8" descr="UVA_Primary_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39706" y="277922"/>
            <a:ext cx="1408412" cy="347190"/>
          </a:xfrm>
          <a:prstGeom prst="rect">
            <a:avLst/>
          </a:prstGeom>
        </p:spPr>
      </p:pic>
      <p:sp>
        <p:nvSpPr>
          <p:cNvPr id="10"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4711" y="457200"/>
            <a:ext cx="9158711" cy="6974051"/>
          </a:xfrm>
          <a:prstGeom prst="rect">
            <a:avLst/>
          </a:prstGeom>
        </p:spPr>
      </p:pic>
      <p:sp>
        <p:nvSpPr>
          <p:cNvPr id="9"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ectangle 6"/>
          <p:cNvSpPr/>
          <p:nvPr userDrawn="1"/>
        </p:nvSpPr>
        <p:spPr>
          <a:xfrm>
            <a:off x="-2630" y="0"/>
            <a:ext cx="914530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9775" y="277922"/>
            <a:ext cx="1408412"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2.png"/><Relationship Id="rId4" Type="http://schemas.microsoft.com/office/2007/relationships/hdphoto" Target="../media/hdphoto7.wdp"/><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15.png"/><Relationship Id="rId10" Type="http://schemas.microsoft.com/office/2007/relationships/hdphoto" Target="../media/hdphoto10.wdp"/><Relationship Id="rId4" Type="http://schemas.openxmlformats.org/officeDocument/2006/relationships/image" Target="../media/image13.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9.png"/><Relationship Id="rId18" Type="http://schemas.microsoft.com/office/2007/relationships/hdphoto" Target="../media/hdphoto6.wdp"/><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6.png"/><Relationship Id="rId12" Type="http://schemas.microsoft.com/office/2007/relationships/hdphoto" Target="../media/hdphoto3.wdp"/><Relationship Id="rId17" Type="http://schemas.openxmlformats.org/officeDocument/2006/relationships/image" Target="../media/image21.png"/><Relationship Id="rId2" Type="http://schemas.openxmlformats.org/officeDocument/2006/relationships/image" Target="../media/image11.png"/><Relationship Id="rId16" Type="http://schemas.microsoft.com/office/2007/relationships/hdphoto" Target="../media/hdphoto5.wdp"/><Relationship Id="rId20"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5" Type="http://schemas.openxmlformats.org/officeDocument/2006/relationships/image" Target="../media/image20.png"/><Relationship Id="rId10" Type="http://schemas.microsoft.com/office/2007/relationships/hdphoto" Target="../media/hdphoto2.wdp"/><Relationship Id="rId19"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17.png"/><Relationship Id="rId1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646A7-F4F3-43B2-8005-E2E312850547}"/>
              </a:ext>
            </a:extLst>
          </p:cNvPr>
          <p:cNvSpPr>
            <a:spLocks noGrp="1"/>
          </p:cNvSpPr>
          <p:nvPr>
            <p:ph type="body" sz="quarter" idx="10"/>
          </p:nvPr>
        </p:nvSpPr>
        <p:spPr>
          <a:xfrm>
            <a:off x="851659" y="1333041"/>
            <a:ext cx="7438718" cy="1598954"/>
          </a:xfrm>
        </p:spPr>
        <p:txBody>
          <a:bodyPr vert="horz" anchor="t"/>
          <a:lstStyle/>
          <a:p>
            <a:pPr>
              <a:spcBef>
                <a:spcPts val="0"/>
              </a:spcBef>
            </a:pPr>
            <a:r>
              <a:rPr lang="en-US" sz="3200" dirty="0">
                <a:solidFill>
                  <a:srgbClr val="FFFFFF"/>
                </a:solidFill>
              </a:rPr>
              <a:t>Measuring</a:t>
            </a:r>
            <a:r>
              <a:rPr lang="en-US" sz="3200" dirty="0"/>
              <a:t> Federal (Public) Funding of </a:t>
            </a:r>
          </a:p>
          <a:p>
            <a:pPr>
              <a:spcBef>
                <a:spcPts val="0"/>
              </a:spcBef>
            </a:pPr>
            <a:r>
              <a:rPr lang="en-US" sz="3200" dirty="0"/>
              <a:t>Research &amp; Development Using Administrative Data</a:t>
            </a:r>
          </a:p>
        </p:txBody>
      </p:sp>
      <p:sp>
        <p:nvSpPr>
          <p:cNvPr id="5" name="Text Placeholder 4">
            <a:extLst>
              <a:ext uri="{FF2B5EF4-FFF2-40B4-BE49-F238E27FC236}">
                <a16:creationId xmlns:a16="http://schemas.microsoft.com/office/drawing/2014/main" id="{067A7AB4-A1CE-4401-85FB-245DEEED00A7}"/>
              </a:ext>
            </a:extLst>
          </p:cNvPr>
          <p:cNvSpPr>
            <a:spLocks noGrp="1"/>
          </p:cNvSpPr>
          <p:nvPr>
            <p:ph type="body" sz="quarter" idx="12"/>
          </p:nvPr>
        </p:nvSpPr>
        <p:spPr>
          <a:xfrm>
            <a:off x="1928" y="3644102"/>
            <a:ext cx="9144000" cy="833918"/>
          </a:xfrm>
        </p:spPr>
        <p:txBody>
          <a:bodyPr vert="horz" anchor="t"/>
          <a:lstStyle/>
          <a:p>
            <a:r>
              <a:rPr lang="en-US" sz="1600" dirty="0"/>
              <a:t>SDAD DSPG Team: Alyssa </a:t>
            </a:r>
            <a:r>
              <a:rPr lang="en-US" sz="1600" dirty="0" err="1"/>
              <a:t>Fowers</a:t>
            </a:r>
            <a:r>
              <a:rPr lang="en-US" sz="1600" dirty="0"/>
              <a:t>, Sean Pietrowicz, Joel Thurston, Stephanie Shipp</a:t>
            </a:r>
          </a:p>
          <a:p>
            <a:r>
              <a:rPr lang="en-US" sz="1600" dirty="0"/>
              <a:t>Sponsor: John Jankowski. R&amp;D Statistics Program, </a:t>
            </a:r>
            <a:br>
              <a:rPr lang="en-US" sz="1600" dirty="0"/>
            </a:br>
            <a:r>
              <a:rPr lang="en-US" sz="1600" dirty="0"/>
              <a:t>National Center for Science &amp; Engineering Statistics. NSF</a:t>
            </a:r>
            <a:endParaRPr lang="en-US" dirty="0"/>
          </a:p>
          <a:p>
            <a:endParaRPr lang="en-US" sz="1600" dirty="0"/>
          </a:p>
          <a:p>
            <a:endParaRPr lang="en-US" sz="1600" dirty="0"/>
          </a:p>
          <a:p>
            <a:endParaRPr lang="en-US" sz="1600"/>
          </a:p>
        </p:txBody>
      </p:sp>
      <p:sp>
        <p:nvSpPr>
          <p:cNvPr id="6" name="Text Placeholder 5">
            <a:extLst>
              <a:ext uri="{FF2B5EF4-FFF2-40B4-BE49-F238E27FC236}">
                <a16:creationId xmlns:a16="http://schemas.microsoft.com/office/drawing/2014/main" id="{2D7DDD14-38AF-455C-B5FC-A9563F604A66}"/>
              </a:ext>
            </a:extLst>
          </p:cNvPr>
          <p:cNvSpPr>
            <a:spLocks noGrp="1"/>
          </p:cNvSpPr>
          <p:nvPr>
            <p:ph type="body" sz="quarter" idx="13"/>
          </p:nvPr>
        </p:nvSpPr>
        <p:spPr>
          <a:xfrm>
            <a:off x="0" y="4549458"/>
            <a:ext cx="9144000" cy="346075"/>
          </a:xfrm>
        </p:spPr>
        <p:txBody>
          <a:bodyPr vert="horz" anchor="t"/>
          <a:lstStyle/>
          <a:p>
            <a:r>
              <a:rPr lang="en-US"/>
              <a:t>June 28, 2019</a:t>
            </a:r>
          </a:p>
        </p:txBody>
      </p:sp>
      <p:sp>
        <p:nvSpPr>
          <p:cNvPr id="4" name="Slide Number Placeholder 3">
            <a:extLst>
              <a:ext uri="{FF2B5EF4-FFF2-40B4-BE49-F238E27FC236}">
                <a16:creationId xmlns:a16="http://schemas.microsoft.com/office/drawing/2014/main" id="{88087D2C-4CF7-4AF9-A027-160D6220332F}"/>
              </a:ext>
            </a:extLst>
          </p:cNvPr>
          <p:cNvSpPr>
            <a:spLocks noGrp="1"/>
          </p:cNvSpPr>
          <p:nvPr>
            <p:ph type="sldNum" sz="quarter" idx="4294967295"/>
          </p:nvPr>
        </p:nvSpPr>
        <p:spPr>
          <a:xfrm>
            <a:off x="0" y="6459538"/>
            <a:ext cx="2133600" cy="365125"/>
          </a:xfrm>
          <a:prstGeom prst="rect">
            <a:avLst/>
          </a:prstGeom>
        </p:spPr>
        <p:txBody>
          <a:bodyPr/>
          <a:lstStyle/>
          <a:p>
            <a:fld id="{0F418C06-167A-E646-9EF6-18275B625F6B}" type="slidenum">
              <a:rPr lang="en-US" smtClean="0"/>
              <a:pPr/>
              <a:t>1</a:t>
            </a:fld>
            <a:endParaRPr lang="en-US"/>
          </a:p>
        </p:txBody>
      </p:sp>
    </p:spTree>
    <p:extLst>
      <p:ext uri="{BB962C8B-B14F-4D97-AF65-F5344CB8AC3E}">
        <p14:creationId xmlns:p14="http://schemas.microsoft.com/office/powerpoint/2010/main" val="3760057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84EA6A-30A1-4F2D-A1C4-CDF8B0DBA94D}"/>
              </a:ext>
            </a:extLst>
          </p:cNvPr>
          <p:cNvSpPr>
            <a:spLocks noGrp="1"/>
          </p:cNvSpPr>
          <p:nvPr>
            <p:ph type="sldNum" sz="quarter" idx="4294967295"/>
          </p:nvPr>
        </p:nvSpPr>
        <p:spPr>
          <a:xfrm>
            <a:off x="0" y="6459538"/>
            <a:ext cx="2133600" cy="365125"/>
          </a:xfrm>
          <a:prstGeom prst="rect">
            <a:avLst/>
          </a:prstGeom>
        </p:spPr>
        <p:txBody>
          <a:bodyPr/>
          <a:lstStyle/>
          <a:p>
            <a:fld id="{0F418C06-167A-E646-9EF6-18275B625F6B}" type="slidenum">
              <a:rPr lang="en-US" smtClean="0"/>
              <a:pPr/>
              <a:t>10</a:t>
            </a:fld>
            <a:endParaRPr lang="en-US"/>
          </a:p>
        </p:txBody>
      </p:sp>
      <p:graphicFrame>
        <p:nvGraphicFramePr>
          <p:cNvPr id="6" name="Table 7">
            <a:extLst>
              <a:ext uri="{FF2B5EF4-FFF2-40B4-BE49-F238E27FC236}">
                <a16:creationId xmlns:a16="http://schemas.microsoft.com/office/drawing/2014/main" id="{C883CBEB-01AC-4197-A8D9-7689CBD36418}"/>
              </a:ext>
            </a:extLst>
          </p:cNvPr>
          <p:cNvGraphicFramePr>
            <a:graphicFrameLocks noGrp="1"/>
          </p:cNvGraphicFramePr>
          <p:nvPr/>
        </p:nvGraphicFramePr>
        <p:xfrm>
          <a:off x="11487205" y="-7498831"/>
          <a:ext cx="5120640" cy="183388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1627247731"/>
                    </a:ext>
                  </a:extLst>
                </a:gridCol>
                <a:gridCol w="1706880">
                  <a:extLst>
                    <a:ext uri="{9D8B030D-6E8A-4147-A177-3AD203B41FA5}">
                      <a16:colId xmlns:a16="http://schemas.microsoft.com/office/drawing/2014/main" val="1783389128"/>
                    </a:ext>
                  </a:extLst>
                </a:gridCol>
                <a:gridCol w="1706880">
                  <a:extLst>
                    <a:ext uri="{9D8B030D-6E8A-4147-A177-3AD203B41FA5}">
                      <a16:colId xmlns:a16="http://schemas.microsoft.com/office/drawing/2014/main" val="599080084"/>
                    </a:ext>
                  </a:extLst>
                </a:gridCol>
              </a:tblGrid>
              <a:tr h="370840">
                <a:tc gridSpan="3">
                  <a:txBody>
                    <a:bodyPr/>
                    <a:lstStyle/>
                    <a:p>
                      <a:r>
                        <a:rPr lang="en-US"/>
                        <a:t>NASA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5868892"/>
                  </a:ext>
                </a:extLst>
              </a:tr>
              <a:tr h="370840">
                <a:tc>
                  <a:txBody>
                    <a:bodyPr/>
                    <a:lstStyle/>
                    <a:p>
                      <a:r>
                        <a:rPr lang="en-US"/>
                        <a:t>Science Research Directorate</a:t>
                      </a:r>
                    </a:p>
                  </a:txBody>
                  <a:tcPr/>
                </a:tc>
                <a:tc>
                  <a:txBody>
                    <a:bodyPr/>
                    <a:lstStyle/>
                    <a:p>
                      <a:r>
                        <a:rPr lang="en-US"/>
                        <a:t>Aeronautics Research Mission Directorate</a:t>
                      </a:r>
                    </a:p>
                  </a:txBody>
                  <a:tcPr/>
                </a:tc>
                <a:tc>
                  <a:txBody>
                    <a:bodyPr/>
                    <a:lstStyle/>
                    <a:p>
                      <a:r>
                        <a:rPr lang="en-US"/>
                        <a:t>Human Explorations and Operations Mission Directive</a:t>
                      </a:r>
                    </a:p>
                  </a:txBody>
                  <a:tcPr/>
                </a:tc>
                <a:extLst>
                  <a:ext uri="{0D108BD9-81ED-4DB2-BD59-A6C34878D82A}">
                    <a16:rowId xmlns:a16="http://schemas.microsoft.com/office/drawing/2014/main" val="3428994473"/>
                  </a:ext>
                </a:extLst>
              </a:tr>
            </a:tbl>
          </a:graphicData>
        </a:graphic>
      </p:graphicFrame>
      <p:pic>
        <p:nvPicPr>
          <p:cNvPr id="11" name="Picture 3" descr="A close up of a logo&#10;&#10;Description generated with very high confidence">
            <a:extLst>
              <a:ext uri="{FF2B5EF4-FFF2-40B4-BE49-F238E27FC236}">
                <a16:creationId xmlns:a16="http://schemas.microsoft.com/office/drawing/2014/main" id="{C8CE487E-8B2D-4E4F-BC78-B2E955167C5A}"/>
              </a:ext>
            </a:extLst>
          </p:cNvPr>
          <p:cNvPicPr>
            <a:picLocks noChangeAspect="1"/>
          </p:cNvPicPr>
          <p:nvPr/>
        </p:nvPicPr>
        <p:blipFill>
          <a:blip r:embed="rId3">
            <a:alphaModFix amt="26000"/>
            <a:extLst>
              <a:ext uri="{BEBA8EAE-BF5A-486C-A8C5-ECC9F3942E4B}">
                <a14:imgProps xmlns:a14="http://schemas.microsoft.com/office/drawing/2010/main">
                  <a14:imgLayer r:embed="rId4">
                    <a14:imgEffect>
                      <a14:saturation sat="39000"/>
                    </a14:imgEffect>
                  </a14:imgLayer>
                </a14:imgProps>
              </a:ext>
            </a:extLst>
          </a:blip>
          <a:stretch>
            <a:fillRect/>
          </a:stretch>
        </p:blipFill>
        <p:spPr>
          <a:xfrm>
            <a:off x="657760" y="1387940"/>
            <a:ext cx="758923" cy="783288"/>
          </a:xfrm>
          <a:prstGeom prst="rect">
            <a:avLst/>
          </a:prstGeom>
        </p:spPr>
      </p:pic>
      <p:pic>
        <p:nvPicPr>
          <p:cNvPr id="12" name="Picture 5" descr="A picture containing transport, wheel&#10;&#10;Description generated with very high confidence">
            <a:extLst>
              <a:ext uri="{FF2B5EF4-FFF2-40B4-BE49-F238E27FC236}">
                <a16:creationId xmlns:a16="http://schemas.microsoft.com/office/drawing/2014/main" id="{2482D9BE-D87F-0746-AF1A-F5E7507CE72C}"/>
              </a:ext>
            </a:extLst>
          </p:cNvPr>
          <p:cNvPicPr>
            <a:picLocks noChangeAspect="1"/>
          </p:cNvPicPr>
          <p:nvPr/>
        </p:nvPicPr>
        <p:blipFill>
          <a:blip r:embed="rId5"/>
          <a:stretch>
            <a:fillRect/>
          </a:stretch>
        </p:blipFill>
        <p:spPr>
          <a:xfrm>
            <a:off x="584676" y="5423323"/>
            <a:ext cx="912185" cy="930903"/>
          </a:xfrm>
          <a:prstGeom prst="rect">
            <a:avLst/>
          </a:prstGeom>
        </p:spPr>
      </p:pic>
      <p:pic>
        <p:nvPicPr>
          <p:cNvPr id="13" name="Picture 8">
            <a:extLst>
              <a:ext uri="{FF2B5EF4-FFF2-40B4-BE49-F238E27FC236}">
                <a16:creationId xmlns:a16="http://schemas.microsoft.com/office/drawing/2014/main" id="{AF25C95C-3439-A446-B733-D08AC52846A1}"/>
              </a:ext>
            </a:extLst>
          </p:cNvPr>
          <p:cNvPicPr>
            <a:picLocks noChangeAspect="1"/>
          </p:cNvPicPr>
          <p:nvPr/>
        </p:nvPicPr>
        <p:blipFill>
          <a:blip r:embed="rId6"/>
          <a:stretch>
            <a:fillRect/>
          </a:stretch>
        </p:blipFill>
        <p:spPr>
          <a:xfrm>
            <a:off x="559062" y="3712271"/>
            <a:ext cx="999185" cy="834564"/>
          </a:xfrm>
          <a:prstGeom prst="rect">
            <a:avLst/>
          </a:prstGeom>
        </p:spPr>
      </p:pic>
      <p:pic>
        <p:nvPicPr>
          <p:cNvPr id="14" name="Picture 12">
            <a:extLst>
              <a:ext uri="{FF2B5EF4-FFF2-40B4-BE49-F238E27FC236}">
                <a16:creationId xmlns:a16="http://schemas.microsoft.com/office/drawing/2014/main" id="{2C83F8F2-B375-0F4D-9BD2-37490D121A55}"/>
              </a:ext>
            </a:extLst>
          </p:cNvPr>
          <p:cNvPicPr>
            <a:picLocks noChangeAspect="1"/>
          </p:cNvPicPr>
          <p:nvPr/>
        </p:nvPicPr>
        <p:blipFill>
          <a:blip r:embed="rId7">
            <a:alphaModFix amt="26000"/>
            <a:extLst>
              <a:ext uri="{BEBA8EAE-BF5A-486C-A8C5-ECC9F3942E4B}">
                <a14:imgProps xmlns:a14="http://schemas.microsoft.com/office/drawing/2010/main">
                  <a14:imgLayer r:embed="rId8">
                    <a14:imgEffect>
                      <a14:saturation sat="39000"/>
                    </a14:imgEffect>
                  </a14:imgLayer>
                </a14:imgProps>
              </a:ext>
            </a:extLst>
          </a:blip>
          <a:stretch>
            <a:fillRect/>
          </a:stretch>
        </p:blipFill>
        <p:spPr>
          <a:xfrm>
            <a:off x="628911" y="2893697"/>
            <a:ext cx="773239" cy="76334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8DF25DEE-A77D-8E4F-9539-031721736A74}"/>
              </a:ext>
            </a:extLst>
          </p:cNvPr>
          <p:cNvPicPr>
            <a:picLocks noChangeAspect="1"/>
          </p:cNvPicPr>
          <p:nvPr/>
        </p:nvPicPr>
        <p:blipFill>
          <a:blip r:embed="rId9"/>
          <a:stretch>
            <a:fillRect/>
          </a:stretch>
        </p:blipFill>
        <p:spPr>
          <a:xfrm>
            <a:off x="628911" y="2241888"/>
            <a:ext cx="815079" cy="549000"/>
          </a:xfrm>
          <a:prstGeom prst="rect">
            <a:avLst/>
          </a:prstGeom>
        </p:spPr>
      </p:pic>
      <p:pic>
        <p:nvPicPr>
          <p:cNvPr id="16" name="Picture 5" descr="A picture containing object, clock&#10;&#10;Description generated with high confidence">
            <a:extLst>
              <a:ext uri="{FF2B5EF4-FFF2-40B4-BE49-F238E27FC236}">
                <a16:creationId xmlns:a16="http://schemas.microsoft.com/office/drawing/2014/main" id="{005D8671-A745-204A-B422-8C8C75F91285}"/>
              </a:ext>
            </a:extLst>
          </p:cNvPr>
          <p:cNvPicPr>
            <a:picLocks noChangeAspect="1"/>
          </p:cNvPicPr>
          <p:nvPr/>
        </p:nvPicPr>
        <p:blipFill>
          <a:blip r:embed="rId10"/>
          <a:stretch>
            <a:fillRect/>
          </a:stretch>
        </p:blipFill>
        <p:spPr>
          <a:xfrm>
            <a:off x="658862" y="4679676"/>
            <a:ext cx="755176" cy="666332"/>
          </a:xfrm>
          <a:prstGeom prst="rect">
            <a:avLst/>
          </a:prstGeom>
        </p:spPr>
      </p:pic>
      <p:sp>
        <p:nvSpPr>
          <p:cNvPr id="8" name="Rounded Rectangle 7">
            <a:extLst>
              <a:ext uri="{FF2B5EF4-FFF2-40B4-BE49-F238E27FC236}">
                <a16:creationId xmlns:a16="http://schemas.microsoft.com/office/drawing/2014/main" id="{67E7BF71-9C96-0241-8414-346C7BF6298A}"/>
              </a:ext>
            </a:extLst>
          </p:cNvPr>
          <p:cNvSpPr/>
          <p:nvPr/>
        </p:nvSpPr>
        <p:spPr>
          <a:xfrm>
            <a:off x="2946140" y="1567313"/>
            <a:ext cx="815079" cy="424543"/>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ARPA-E</a:t>
            </a:r>
          </a:p>
        </p:txBody>
      </p:sp>
      <p:sp>
        <p:nvSpPr>
          <p:cNvPr id="17" name="Rounded Rectangle 16">
            <a:extLst>
              <a:ext uri="{FF2B5EF4-FFF2-40B4-BE49-F238E27FC236}">
                <a16:creationId xmlns:a16="http://schemas.microsoft.com/office/drawing/2014/main" id="{19E0DFC3-FF8A-B94A-972F-1D7E171D5247}"/>
              </a:ext>
            </a:extLst>
          </p:cNvPr>
          <p:cNvSpPr/>
          <p:nvPr/>
        </p:nvSpPr>
        <p:spPr>
          <a:xfrm>
            <a:off x="1690005" y="1505084"/>
            <a:ext cx="977437" cy="549000"/>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Office of Science</a:t>
            </a:r>
          </a:p>
        </p:txBody>
      </p:sp>
      <p:sp>
        <p:nvSpPr>
          <p:cNvPr id="19" name="Rounded Rectangle 18">
            <a:extLst>
              <a:ext uri="{FF2B5EF4-FFF2-40B4-BE49-F238E27FC236}">
                <a16:creationId xmlns:a16="http://schemas.microsoft.com/office/drawing/2014/main" id="{2ACB09BC-EFB5-7E46-B3F2-B8EA074DAB95}"/>
              </a:ext>
            </a:extLst>
          </p:cNvPr>
          <p:cNvSpPr/>
          <p:nvPr/>
        </p:nvSpPr>
        <p:spPr>
          <a:xfrm>
            <a:off x="5249345" y="1576185"/>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EERE</a:t>
            </a:r>
          </a:p>
        </p:txBody>
      </p:sp>
      <p:sp>
        <p:nvSpPr>
          <p:cNvPr id="21" name="Rounded Rectangle 20">
            <a:extLst>
              <a:ext uri="{FF2B5EF4-FFF2-40B4-BE49-F238E27FC236}">
                <a16:creationId xmlns:a16="http://schemas.microsoft.com/office/drawing/2014/main" id="{3788BA05-904B-0A46-9693-986C524ABA9D}"/>
              </a:ext>
            </a:extLst>
          </p:cNvPr>
          <p:cNvSpPr/>
          <p:nvPr/>
        </p:nvSpPr>
        <p:spPr>
          <a:xfrm>
            <a:off x="4039918" y="1550187"/>
            <a:ext cx="930729" cy="458794"/>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Nuclear Energy</a:t>
            </a:r>
          </a:p>
        </p:txBody>
      </p:sp>
      <p:sp>
        <p:nvSpPr>
          <p:cNvPr id="22" name="Rounded Rectangle 21">
            <a:extLst>
              <a:ext uri="{FF2B5EF4-FFF2-40B4-BE49-F238E27FC236}">
                <a16:creationId xmlns:a16="http://schemas.microsoft.com/office/drawing/2014/main" id="{58981BF7-196B-4C4B-A38F-3BDEBCC659D6}"/>
              </a:ext>
            </a:extLst>
          </p:cNvPr>
          <p:cNvSpPr/>
          <p:nvPr/>
        </p:nvSpPr>
        <p:spPr>
          <a:xfrm>
            <a:off x="6156563" y="1533324"/>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Office of Electricity</a:t>
            </a:r>
          </a:p>
        </p:txBody>
      </p:sp>
      <p:sp>
        <p:nvSpPr>
          <p:cNvPr id="23" name="Rounded Rectangle 22">
            <a:extLst>
              <a:ext uri="{FF2B5EF4-FFF2-40B4-BE49-F238E27FC236}">
                <a16:creationId xmlns:a16="http://schemas.microsoft.com/office/drawing/2014/main" id="{4B224DF7-7972-1D45-95A4-4F43EDD18F8B}"/>
              </a:ext>
            </a:extLst>
          </p:cNvPr>
          <p:cNvSpPr/>
          <p:nvPr/>
        </p:nvSpPr>
        <p:spPr>
          <a:xfrm>
            <a:off x="1720219" y="2312989"/>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NIFA</a:t>
            </a:r>
          </a:p>
        </p:txBody>
      </p:sp>
      <p:sp>
        <p:nvSpPr>
          <p:cNvPr id="24" name="Rounded Rectangle 23">
            <a:extLst>
              <a:ext uri="{FF2B5EF4-FFF2-40B4-BE49-F238E27FC236}">
                <a16:creationId xmlns:a16="http://schemas.microsoft.com/office/drawing/2014/main" id="{F6F92CB8-E361-D644-B466-1F7DD41F3F9C}"/>
              </a:ext>
            </a:extLst>
          </p:cNvPr>
          <p:cNvSpPr/>
          <p:nvPr/>
        </p:nvSpPr>
        <p:spPr>
          <a:xfrm>
            <a:off x="3372812" y="2270128"/>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Natural Resources</a:t>
            </a:r>
          </a:p>
        </p:txBody>
      </p:sp>
      <p:sp>
        <p:nvSpPr>
          <p:cNvPr id="25" name="Rounded Rectangle 24">
            <a:extLst>
              <a:ext uri="{FF2B5EF4-FFF2-40B4-BE49-F238E27FC236}">
                <a16:creationId xmlns:a16="http://schemas.microsoft.com/office/drawing/2014/main" id="{DF65DC37-CE45-EE40-9F8F-E2224D7242E2}"/>
              </a:ext>
            </a:extLst>
          </p:cNvPr>
          <p:cNvSpPr/>
          <p:nvPr/>
        </p:nvSpPr>
        <p:spPr>
          <a:xfrm>
            <a:off x="2546515" y="2312989"/>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ARS</a:t>
            </a:r>
          </a:p>
        </p:txBody>
      </p:sp>
      <p:sp>
        <p:nvSpPr>
          <p:cNvPr id="26" name="Rounded Rectangle 25">
            <a:extLst>
              <a:ext uri="{FF2B5EF4-FFF2-40B4-BE49-F238E27FC236}">
                <a16:creationId xmlns:a16="http://schemas.microsoft.com/office/drawing/2014/main" id="{013FB819-CAE4-D543-8355-18896DFCB346}"/>
              </a:ext>
            </a:extLst>
          </p:cNvPr>
          <p:cNvSpPr/>
          <p:nvPr/>
        </p:nvSpPr>
        <p:spPr>
          <a:xfrm>
            <a:off x="4548025" y="2312989"/>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ERS</a:t>
            </a:r>
          </a:p>
        </p:txBody>
      </p:sp>
      <p:sp>
        <p:nvSpPr>
          <p:cNvPr id="27" name="Rounded Rectangle 26">
            <a:extLst>
              <a:ext uri="{FF2B5EF4-FFF2-40B4-BE49-F238E27FC236}">
                <a16:creationId xmlns:a16="http://schemas.microsoft.com/office/drawing/2014/main" id="{A700564C-EB0F-FD4C-843A-2D2A97B3E620}"/>
              </a:ext>
            </a:extLst>
          </p:cNvPr>
          <p:cNvSpPr/>
          <p:nvPr/>
        </p:nvSpPr>
        <p:spPr>
          <a:xfrm>
            <a:off x="1691453" y="3084457"/>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DARPA</a:t>
            </a:r>
          </a:p>
        </p:txBody>
      </p:sp>
      <p:sp>
        <p:nvSpPr>
          <p:cNvPr id="28" name="Rounded Rectangle 27">
            <a:extLst>
              <a:ext uri="{FF2B5EF4-FFF2-40B4-BE49-F238E27FC236}">
                <a16:creationId xmlns:a16="http://schemas.microsoft.com/office/drawing/2014/main" id="{D2211CE7-D215-084D-A822-DDADEB572F25}"/>
              </a:ext>
            </a:extLst>
          </p:cNvPr>
          <p:cNvSpPr/>
          <p:nvPr/>
        </p:nvSpPr>
        <p:spPr>
          <a:xfrm>
            <a:off x="2661280" y="3084457"/>
            <a:ext cx="739546"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ONR</a:t>
            </a:r>
          </a:p>
        </p:txBody>
      </p:sp>
      <p:sp>
        <p:nvSpPr>
          <p:cNvPr id="29" name="Rounded Rectangle 28">
            <a:extLst>
              <a:ext uri="{FF2B5EF4-FFF2-40B4-BE49-F238E27FC236}">
                <a16:creationId xmlns:a16="http://schemas.microsoft.com/office/drawing/2014/main" id="{A0C0187E-17F0-544C-9CD1-4A44CCA13880}"/>
              </a:ext>
            </a:extLst>
          </p:cNvPr>
          <p:cNvSpPr/>
          <p:nvPr/>
        </p:nvSpPr>
        <p:spPr>
          <a:xfrm>
            <a:off x="3567673" y="3084457"/>
            <a:ext cx="596804"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ARI</a:t>
            </a:r>
          </a:p>
        </p:txBody>
      </p:sp>
      <p:sp>
        <p:nvSpPr>
          <p:cNvPr id="30" name="Rounded Rectangle 29">
            <a:extLst>
              <a:ext uri="{FF2B5EF4-FFF2-40B4-BE49-F238E27FC236}">
                <a16:creationId xmlns:a16="http://schemas.microsoft.com/office/drawing/2014/main" id="{F548F755-818B-3B42-AF90-1B7E9024455F}"/>
              </a:ext>
            </a:extLst>
          </p:cNvPr>
          <p:cNvSpPr/>
          <p:nvPr/>
        </p:nvSpPr>
        <p:spPr>
          <a:xfrm>
            <a:off x="4331325" y="3084457"/>
            <a:ext cx="596804"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ARO</a:t>
            </a:r>
          </a:p>
        </p:txBody>
      </p:sp>
      <p:sp>
        <p:nvSpPr>
          <p:cNvPr id="31" name="Rounded Rectangle 30">
            <a:extLst>
              <a:ext uri="{FF2B5EF4-FFF2-40B4-BE49-F238E27FC236}">
                <a16:creationId xmlns:a16="http://schemas.microsoft.com/office/drawing/2014/main" id="{AB21C004-F758-FA45-805E-8000F5860658}"/>
              </a:ext>
            </a:extLst>
          </p:cNvPr>
          <p:cNvSpPr/>
          <p:nvPr/>
        </p:nvSpPr>
        <p:spPr>
          <a:xfrm>
            <a:off x="6064804" y="3084457"/>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AFOSR</a:t>
            </a:r>
          </a:p>
        </p:txBody>
      </p:sp>
      <p:sp>
        <p:nvSpPr>
          <p:cNvPr id="33" name="Rounded Rectangle 32">
            <a:extLst>
              <a:ext uri="{FF2B5EF4-FFF2-40B4-BE49-F238E27FC236}">
                <a16:creationId xmlns:a16="http://schemas.microsoft.com/office/drawing/2014/main" id="{6D6824BF-A2F9-B44D-8A4F-B8BAAF054D51}"/>
              </a:ext>
            </a:extLst>
          </p:cNvPr>
          <p:cNvSpPr/>
          <p:nvPr/>
        </p:nvSpPr>
        <p:spPr>
          <a:xfrm>
            <a:off x="7034631" y="3084457"/>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CDMRP</a:t>
            </a:r>
          </a:p>
        </p:txBody>
      </p:sp>
      <p:sp>
        <p:nvSpPr>
          <p:cNvPr id="36" name="Rounded Rectangle 35">
            <a:extLst>
              <a:ext uri="{FF2B5EF4-FFF2-40B4-BE49-F238E27FC236}">
                <a16:creationId xmlns:a16="http://schemas.microsoft.com/office/drawing/2014/main" id="{DA6DE032-86CB-1D48-98E2-5881347FB7B9}"/>
              </a:ext>
            </a:extLst>
          </p:cNvPr>
          <p:cNvSpPr/>
          <p:nvPr/>
        </p:nvSpPr>
        <p:spPr>
          <a:xfrm>
            <a:off x="5094978" y="3084457"/>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AFRL</a:t>
            </a:r>
          </a:p>
        </p:txBody>
      </p:sp>
      <p:sp>
        <p:nvSpPr>
          <p:cNvPr id="37" name="Rounded Rectangle 36">
            <a:extLst>
              <a:ext uri="{FF2B5EF4-FFF2-40B4-BE49-F238E27FC236}">
                <a16:creationId xmlns:a16="http://schemas.microsoft.com/office/drawing/2014/main" id="{E6733BDA-D283-184B-A73B-1DB3114C0079}"/>
              </a:ext>
            </a:extLst>
          </p:cNvPr>
          <p:cNvSpPr/>
          <p:nvPr/>
        </p:nvSpPr>
        <p:spPr>
          <a:xfrm>
            <a:off x="1675124" y="3799496"/>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Science Research</a:t>
            </a:r>
          </a:p>
        </p:txBody>
      </p:sp>
      <p:sp>
        <p:nvSpPr>
          <p:cNvPr id="38" name="Rounded Rectangle 37">
            <a:extLst>
              <a:ext uri="{FF2B5EF4-FFF2-40B4-BE49-F238E27FC236}">
                <a16:creationId xmlns:a16="http://schemas.microsoft.com/office/drawing/2014/main" id="{3E834B4E-A2DE-D54E-B701-0A9AF06843FC}"/>
              </a:ext>
            </a:extLst>
          </p:cNvPr>
          <p:cNvSpPr/>
          <p:nvPr/>
        </p:nvSpPr>
        <p:spPr>
          <a:xfrm>
            <a:off x="2911617" y="3799496"/>
            <a:ext cx="127220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Aeronautics Research</a:t>
            </a:r>
          </a:p>
        </p:txBody>
      </p:sp>
      <p:sp>
        <p:nvSpPr>
          <p:cNvPr id="39" name="Rounded Rectangle 38">
            <a:extLst>
              <a:ext uri="{FF2B5EF4-FFF2-40B4-BE49-F238E27FC236}">
                <a16:creationId xmlns:a16="http://schemas.microsoft.com/office/drawing/2014/main" id="{A7548E7A-8E3D-294A-AC5D-DCDE992B65BB}"/>
              </a:ext>
            </a:extLst>
          </p:cNvPr>
          <p:cNvSpPr/>
          <p:nvPr/>
        </p:nvSpPr>
        <p:spPr>
          <a:xfrm>
            <a:off x="4442880" y="3799496"/>
            <a:ext cx="127220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Human Explorations</a:t>
            </a:r>
          </a:p>
        </p:txBody>
      </p:sp>
      <p:sp>
        <p:nvSpPr>
          <p:cNvPr id="32" name="Rounded Rectangle 22">
            <a:extLst>
              <a:ext uri="{FF2B5EF4-FFF2-40B4-BE49-F238E27FC236}">
                <a16:creationId xmlns:a16="http://schemas.microsoft.com/office/drawing/2014/main" id="{4AC42DD5-B3C2-48E1-B9A9-72A7712F8D1F}"/>
              </a:ext>
            </a:extLst>
          </p:cNvPr>
          <p:cNvSpPr/>
          <p:nvPr/>
        </p:nvSpPr>
        <p:spPr>
          <a:xfrm>
            <a:off x="1670165" y="455412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NCI</a:t>
            </a:r>
          </a:p>
        </p:txBody>
      </p:sp>
      <p:sp>
        <p:nvSpPr>
          <p:cNvPr id="34" name="Rounded Rectangle 22">
            <a:extLst>
              <a:ext uri="{FF2B5EF4-FFF2-40B4-BE49-F238E27FC236}">
                <a16:creationId xmlns:a16="http://schemas.microsoft.com/office/drawing/2014/main" id="{C95BEC80-0108-4B10-9ABE-10831E94F567}"/>
              </a:ext>
            </a:extLst>
          </p:cNvPr>
          <p:cNvSpPr/>
          <p:nvPr/>
        </p:nvSpPr>
        <p:spPr>
          <a:xfrm>
            <a:off x="2433697" y="455411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NEI</a:t>
            </a:r>
          </a:p>
        </p:txBody>
      </p:sp>
      <p:sp>
        <p:nvSpPr>
          <p:cNvPr id="35" name="Rounded Rectangle 22">
            <a:extLst>
              <a:ext uri="{FF2B5EF4-FFF2-40B4-BE49-F238E27FC236}">
                <a16:creationId xmlns:a16="http://schemas.microsoft.com/office/drawing/2014/main" id="{D6F0A470-733C-476D-854C-ACB7F12F563F}"/>
              </a:ext>
            </a:extLst>
          </p:cNvPr>
          <p:cNvSpPr/>
          <p:nvPr/>
        </p:nvSpPr>
        <p:spPr>
          <a:xfrm>
            <a:off x="3214380" y="455411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NHLBI</a:t>
            </a:r>
          </a:p>
        </p:txBody>
      </p:sp>
      <p:sp>
        <p:nvSpPr>
          <p:cNvPr id="40" name="Rounded Rectangle 22">
            <a:extLst>
              <a:ext uri="{FF2B5EF4-FFF2-40B4-BE49-F238E27FC236}">
                <a16:creationId xmlns:a16="http://schemas.microsoft.com/office/drawing/2014/main" id="{6C41FEFE-7038-409B-AF78-431C467426F5}"/>
              </a:ext>
            </a:extLst>
          </p:cNvPr>
          <p:cNvSpPr/>
          <p:nvPr/>
        </p:nvSpPr>
        <p:spPr>
          <a:xfrm>
            <a:off x="3992292" y="455411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NHGRI</a:t>
            </a:r>
          </a:p>
        </p:txBody>
      </p:sp>
      <p:sp>
        <p:nvSpPr>
          <p:cNvPr id="41" name="Rounded Rectangle 22">
            <a:extLst>
              <a:ext uri="{FF2B5EF4-FFF2-40B4-BE49-F238E27FC236}">
                <a16:creationId xmlns:a16="http://schemas.microsoft.com/office/drawing/2014/main" id="{19FF912F-A956-4C41-9FDB-4B24923BDD9B}"/>
              </a:ext>
            </a:extLst>
          </p:cNvPr>
          <p:cNvSpPr/>
          <p:nvPr/>
        </p:nvSpPr>
        <p:spPr>
          <a:xfrm>
            <a:off x="4772974" y="455411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a:t>
            </a:r>
          </a:p>
        </p:txBody>
      </p:sp>
      <p:sp>
        <p:nvSpPr>
          <p:cNvPr id="42" name="Rounded Rectangle 22">
            <a:extLst>
              <a:ext uri="{FF2B5EF4-FFF2-40B4-BE49-F238E27FC236}">
                <a16:creationId xmlns:a16="http://schemas.microsoft.com/office/drawing/2014/main" id="{19FF73AB-6390-44D6-A7D7-F329830C9151}"/>
              </a:ext>
            </a:extLst>
          </p:cNvPr>
          <p:cNvSpPr/>
          <p:nvPr/>
        </p:nvSpPr>
        <p:spPr>
          <a:xfrm>
            <a:off x="1670165" y="487877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NIDDK</a:t>
            </a:r>
          </a:p>
        </p:txBody>
      </p:sp>
      <p:sp>
        <p:nvSpPr>
          <p:cNvPr id="43" name="Rounded Rectangle 22">
            <a:extLst>
              <a:ext uri="{FF2B5EF4-FFF2-40B4-BE49-F238E27FC236}">
                <a16:creationId xmlns:a16="http://schemas.microsoft.com/office/drawing/2014/main" id="{93C5275A-EDED-469B-98FC-AECBDE0AD801}"/>
              </a:ext>
            </a:extLst>
          </p:cNvPr>
          <p:cNvSpPr/>
          <p:nvPr/>
        </p:nvSpPr>
        <p:spPr>
          <a:xfrm>
            <a:off x="2433697" y="487876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NIDA</a:t>
            </a:r>
          </a:p>
        </p:txBody>
      </p:sp>
      <p:sp>
        <p:nvSpPr>
          <p:cNvPr id="44" name="Rounded Rectangle 22">
            <a:extLst>
              <a:ext uri="{FF2B5EF4-FFF2-40B4-BE49-F238E27FC236}">
                <a16:creationId xmlns:a16="http://schemas.microsoft.com/office/drawing/2014/main" id="{2ADD4F35-755C-4CE6-9510-3526026E45FC}"/>
              </a:ext>
            </a:extLst>
          </p:cNvPr>
          <p:cNvSpPr/>
          <p:nvPr/>
        </p:nvSpPr>
        <p:spPr>
          <a:xfrm>
            <a:off x="3214379" y="487876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NIEHS</a:t>
            </a:r>
          </a:p>
        </p:txBody>
      </p:sp>
      <p:sp>
        <p:nvSpPr>
          <p:cNvPr id="45" name="Rounded Rectangle 22">
            <a:extLst>
              <a:ext uri="{FF2B5EF4-FFF2-40B4-BE49-F238E27FC236}">
                <a16:creationId xmlns:a16="http://schemas.microsoft.com/office/drawing/2014/main" id="{BA6D6A9F-256F-47B3-BDB4-4A7DBACB662F}"/>
              </a:ext>
            </a:extLst>
          </p:cNvPr>
          <p:cNvSpPr/>
          <p:nvPr/>
        </p:nvSpPr>
        <p:spPr>
          <a:xfrm>
            <a:off x="3992291" y="487876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NIGMS</a:t>
            </a:r>
          </a:p>
        </p:txBody>
      </p:sp>
      <p:sp>
        <p:nvSpPr>
          <p:cNvPr id="46" name="Rounded Rectangle 22">
            <a:extLst>
              <a:ext uri="{FF2B5EF4-FFF2-40B4-BE49-F238E27FC236}">
                <a16:creationId xmlns:a16="http://schemas.microsoft.com/office/drawing/2014/main" id="{491F5E4B-7E47-4B3B-88FC-4918E6F7F47D}"/>
              </a:ext>
            </a:extLst>
          </p:cNvPr>
          <p:cNvSpPr/>
          <p:nvPr/>
        </p:nvSpPr>
        <p:spPr>
          <a:xfrm>
            <a:off x="4772973" y="487876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NIMH</a:t>
            </a:r>
          </a:p>
        </p:txBody>
      </p:sp>
      <p:sp>
        <p:nvSpPr>
          <p:cNvPr id="47" name="Rounded Rectangle 22">
            <a:extLst>
              <a:ext uri="{FF2B5EF4-FFF2-40B4-BE49-F238E27FC236}">
                <a16:creationId xmlns:a16="http://schemas.microsoft.com/office/drawing/2014/main" id="{3FF8649E-8B93-4F61-ACBD-F383BAEAE6CA}"/>
              </a:ext>
            </a:extLst>
          </p:cNvPr>
          <p:cNvSpPr/>
          <p:nvPr/>
        </p:nvSpPr>
        <p:spPr>
          <a:xfrm>
            <a:off x="5548111" y="455411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NIAAA</a:t>
            </a:r>
          </a:p>
        </p:txBody>
      </p:sp>
      <p:sp>
        <p:nvSpPr>
          <p:cNvPr id="48" name="Rounded Rectangle 22">
            <a:extLst>
              <a:ext uri="{FF2B5EF4-FFF2-40B4-BE49-F238E27FC236}">
                <a16:creationId xmlns:a16="http://schemas.microsoft.com/office/drawing/2014/main" id="{4BF9CE7B-39E3-42D2-BD2B-F1645EAE7B1E}"/>
              </a:ext>
            </a:extLst>
          </p:cNvPr>
          <p:cNvSpPr/>
          <p:nvPr/>
        </p:nvSpPr>
        <p:spPr>
          <a:xfrm>
            <a:off x="6311643" y="455411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NIAID</a:t>
            </a:r>
          </a:p>
        </p:txBody>
      </p:sp>
      <p:sp>
        <p:nvSpPr>
          <p:cNvPr id="49" name="Rounded Rectangle 22">
            <a:extLst>
              <a:ext uri="{FF2B5EF4-FFF2-40B4-BE49-F238E27FC236}">
                <a16:creationId xmlns:a16="http://schemas.microsoft.com/office/drawing/2014/main" id="{9961933B-6688-4A00-8A7D-41E9D4F90974}"/>
              </a:ext>
            </a:extLst>
          </p:cNvPr>
          <p:cNvSpPr/>
          <p:nvPr/>
        </p:nvSpPr>
        <p:spPr>
          <a:xfrm>
            <a:off x="7095610" y="4554117"/>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NIAMS</a:t>
            </a:r>
          </a:p>
        </p:txBody>
      </p:sp>
      <p:sp>
        <p:nvSpPr>
          <p:cNvPr id="50" name="Rounded Rectangle 22">
            <a:extLst>
              <a:ext uri="{FF2B5EF4-FFF2-40B4-BE49-F238E27FC236}">
                <a16:creationId xmlns:a16="http://schemas.microsoft.com/office/drawing/2014/main" id="{586A555B-0455-4BB6-844F-E0DD7DF07181}"/>
              </a:ext>
            </a:extLst>
          </p:cNvPr>
          <p:cNvSpPr/>
          <p:nvPr/>
        </p:nvSpPr>
        <p:spPr>
          <a:xfrm>
            <a:off x="4009371" y="5186852"/>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NIBIB</a:t>
            </a:r>
          </a:p>
        </p:txBody>
      </p:sp>
      <p:sp>
        <p:nvSpPr>
          <p:cNvPr id="51" name="Rounded Rectangle 22">
            <a:extLst>
              <a:ext uri="{FF2B5EF4-FFF2-40B4-BE49-F238E27FC236}">
                <a16:creationId xmlns:a16="http://schemas.microsoft.com/office/drawing/2014/main" id="{71897B86-C8A5-4828-9CEA-EF44D39347FC}"/>
              </a:ext>
            </a:extLst>
          </p:cNvPr>
          <p:cNvSpPr/>
          <p:nvPr/>
        </p:nvSpPr>
        <p:spPr>
          <a:xfrm>
            <a:off x="4784505" y="5186851"/>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NICHD</a:t>
            </a:r>
          </a:p>
        </p:txBody>
      </p:sp>
      <p:sp>
        <p:nvSpPr>
          <p:cNvPr id="52" name="Rounded Rectangle 22">
            <a:extLst>
              <a:ext uri="{FF2B5EF4-FFF2-40B4-BE49-F238E27FC236}">
                <a16:creationId xmlns:a16="http://schemas.microsoft.com/office/drawing/2014/main" id="{ECBAFC18-BF75-40A0-9288-3E93B91A0F61}"/>
              </a:ext>
            </a:extLst>
          </p:cNvPr>
          <p:cNvSpPr/>
          <p:nvPr/>
        </p:nvSpPr>
        <p:spPr>
          <a:xfrm>
            <a:off x="5548110" y="487876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NIMHD</a:t>
            </a:r>
          </a:p>
        </p:txBody>
      </p:sp>
      <p:sp>
        <p:nvSpPr>
          <p:cNvPr id="53" name="Rounded Rectangle 22">
            <a:extLst>
              <a:ext uri="{FF2B5EF4-FFF2-40B4-BE49-F238E27FC236}">
                <a16:creationId xmlns:a16="http://schemas.microsoft.com/office/drawing/2014/main" id="{27F1A785-C833-4D98-BEEE-0986FFEA73ED}"/>
              </a:ext>
            </a:extLst>
          </p:cNvPr>
          <p:cNvSpPr/>
          <p:nvPr/>
        </p:nvSpPr>
        <p:spPr>
          <a:xfrm>
            <a:off x="6311642" y="487876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NINDS</a:t>
            </a:r>
          </a:p>
        </p:txBody>
      </p:sp>
      <p:sp>
        <p:nvSpPr>
          <p:cNvPr id="54" name="Rounded Rectangle 22">
            <a:extLst>
              <a:ext uri="{FF2B5EF4-FFF2-40B4-BE49-F238E27FC236}">
                <a16:creationId xmlns:a16="http://schemas.microsoft.com/office/drawing/2014/main" id="{D48F81BA-8034-4129-A549-FF9E5FEB2B6B}"/>
              </a:ext>
            </a:extLst>
          </p:cNvPr>
          <p:cNvSpPr/>
          <p:nvPr/>
        </p:nvSpPr>
        <p:spPr>
          <a:xfrm>
            <a:off x="7095610" y="4878767"/>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NINR</a:t>
            </a:r>
          </a:p>
        </p:txBody>
      </p:sp>
      <p:sp>
        <p:nvSpPr>
          <p:cNvPr id="55" name="Rounded Rectangle 22">
            <a:extLst>
              <a:ext uri="{FF2B5EF4-FFF2-40B4-BE49-F238E27FC236}">
                <a16:creationId xmlns:a16="http://schemas.microsoft.com/office/drawing/2014/main" id="{DD90A5EA-FD8B-4B0D-933D-5663AB693479}"/>
              </a:ext>
            </a:extLst>
          </p:cNvPr>
          <p:cNvSpPr/>
          <p:nvPr/>
        </p:nvSpPr>
        <p:spPr>
          <a:xfrm>
            <a:off x="5564314" y="517772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NLM</a:t>
            </a:r>
          </a:p>
        </p:txBody>
      </p:sp>
      <p:sp>
        <p:nvSpPr>
          <p:cNvPr id="56" name="Rounded Rectangle 22">
            <a:extLst>
              <a:ext uri="{FF2B5EF4-FFF2-40B4-BE49-F238E27FC236}">
                <a16:creationId xmlns:a16="http://schemas.microsoft.com/office/drawing/2014/main" id="{85534585-E92B-406D-A23E-659BCEE4C79B}"/>
              </a:ext>
            </a:extLst>
          </p:cNvPr>
          <p:cNvSpPr/>
          <p:nvPr/>
        </p:nvSpPr>
        <p:spPr>
          <a:xfrm>
            <a:off x="6316240" y="517772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CC</a:t>
            </a:r>
          </a:p>
        </p:txBody>
      </p:sp>
      <p:sp>
        <p:nvSpPr>
          <p:cNvPr id="57" name="Rounded Rectangle 22">
            <a:extLst>
              <a:ext uri="{FF2B5EF4-FFF2-40B4-BE49-F238E27FC236}">
                <a16:creationId xmlns:a16="http://schemas.microsoft.com/office/drawing/2014/main" id="{EDBC6EDE-002D-42BD-B839-C9B14927D994}"/>
              </a:ext>
            </a:extLst>
          </p:cNvPr>
          <p:cNvSpPr/>
          <p:nvPr/>
        </p:nvSpPr>
        <p:spPr>
          <a:xfrm>
            <a:off x="7868848" y="456572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NIDCD</a:t>
            </a:r>
          </a:p>
        </p:txBody>
      </p:sp>
      <p:sp>
        <p:nvSpPr>
          <p:cNvPr id="58" name="Rounded Rectangle 22">
            <a:extLst>
              <a:ext uri="{FF2B5EF4-FFF2-40B4-BE49-F238E27FC236}">
                <a16:creationId xmlns:a16="http://schemas.microsoft.com/office/drawing/2014/main" id="{F0AAE752-15E7-43FD-A0C6-C64018C26EE2}"/>
              </a:ext>
            </a:extLst>
          </p:cNvPr>
          <p:cNvSpPr/>
          <p:nvPr/>
        </p:nvSpPr>
        <p:spPr>
          <a:xfrm>
            <a:off x="7868848" y="489037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CIT</a:t>
            </a:r>
          </a:p>
        </p:txBody>
      </p:sp>
      <p:sp>
        <p:nvSpPr>
          <p:cNvPr id="59" name="Rounded Rectangle 22">
            <a:extLst>
              <a:ext uri="{FF2B5EF4-FFF2-40B4-BE49-F238E27FC236}">
                <a16:creationId xmlns:a16="http://schemas.microsoft.com/office/drawing/2014/main" id="{85017340-6865-4304-B3BD-ADA2DCCD092A}"/>
              </a:ext>
            </a:extLst>
          </p:cNvPr>
          <p:cNvSpPr/>
          <p:nvPr/>
        </p:nvSpPr>
        <p:spPr>
          <a:xfrm>
            <a:off x="7866513" y="5186851"/>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NIDCR</a:t>
            </a:r>
          </a:p>
        </p:txBody>
      </p:sp>
      <p:sp>
        <p:nvSpPr>
          <p:cNvPr id="60" name="Rounded Rectangle 22">
            <a:extLst>
              <a:ext uri="{FF2B5EF4-FFF2-40B4-BE49-F238E27FC236}">
                <a16:creationId xmlns:a16="http://schemas.microsoft.com/office/drawing/2014/main" id="{957FA049-24FF-4BC1-A238-CD7B808979C7}"/>
              </a:ext>
            </a:extLst>
          </p:cNvPr>
          <p:cNvSpPr/>
          <p:nvPr/>
        </p:nvSpPr>
        <p:spPr>
          <a:xfrm>
            <a:off x="7100645" y="517772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CSR</a:t>
            </a:r>
          </a:p>
        </p:txBody>
      </p:sp>
      <p:sp>
        <p:nvSpPr>
          <p:cNvPr id="61" name="Rounded Rectangle 22">
            <a:extLst>
              <a:ext uri="{FF2B5EF4-FFF2-40B4-BE49-F238E27FC236}">
                <a16:creationId xmlns:a16="http://schemas.microsoft.com/office/drawing/2014/main" id="{7F58D1B8-F928-44C8-84A6-A6B3696BDF1C}"/>
              </a:ext>
            </a:extLst>
          </p:cNvPr>
          <p:cNvSpPr/>
          <p:nvPr/>
        </p:nvSpPr>
        <p:spPr>
          <a:xfrm>
            <a:off x="1670163" y="5189334"/>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cs typeface="Calibri"/>
              </a:rPr>
              <a:t>FIC</a:t>
            </a:r>
          </a:p>
        </p:txBody>
      </p:sp>
      <p:sp>
        <p:nvSpPr>
          <p:cNvPr id="62" name="Rounded Rectangle 22">
            <a:extLst>
              <a:ext uri="{FF2B5EF4-FFF2-40B4-BE49-F238E27FC236}">
                <a16:creationId xmlns:a16="http://schemas.microsoft.com/office/drawing/2014/main" id="{53A73CC9-6B15-4FEE-8CCC-7E67E586928A}"/>
              </a:ext>
            </a:extLst>
          </p:cNvPr>
          <p:cNvSpPr/>
          <p:nvPr/>
        </p:nvSpPr>
        <p:spPr>
          <a:xfrm>
            <a:off x="2433695" y="5189333"/>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NCATS</a:t>
            </a:r>
            <a:endParaRPr lang="en-US"/>
          </a:p>
        </p:txBody>
      </p:sp>
      <p:sp>
        <p:nvSpPr>
          <p:cNvPr id="63" name="Rounded Rectangle 22">
            <a:extLst>
              <a:ext uri="{FF2B5EF4-FFF2-40B4-BE49-F238E27FC236}">
                <a16:creationId xmlns:a16="http://schemas.microsoft.com/office/drawing/2014/main" id="{ACD11679-1D8C-485E-A5CF-F7A145A12185}"/>
              </a:ext>
            </a:extLst>
          </p:cNvPr>
          <p:cNvSpPr/>
          <p:nvPr/>
        </p:nvSpPr>
        <p:spPr>
          <a:xfrm>
            <a:off x="3214379" y="5189332"/>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NCCIH</a:t>
            </a:r>
            <a:endParaRPr lang="en-US"/>
          </a:p>
        </p:txBody>
      </p:sp>
      <p:sp>
        <p:nvSpPr>
          <p:cNvPr id="92" name="Rounded Rectangle 22">
            <a:extLst>
              <a:ext uri="{FF2B5EF4-FFF2-40B4-BE49-F238E27FC236}">
                <a16:creationId xmlns:a16="http://schemas.microsoft.com/office/drawing/2014/main" id="{E72E345A-1FA2-4878-AF95-78FB04F75E9B}"/>
              </a:ext>
            </a:extLst>
          </p:cNvPr>
          <p:cNvSpPr/>
          <p:nvPr/>
        </p:nvSpPr>
        <p:spPr>
          <a:xfrm>
            <a:off x="1668766" y="5743016"/>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cs typeface="Calibri"/>
              </a:rPr>
              <a:t>BIO</a:t>
            </a:r>
            <a:endParaRPr lang="en-US" sz="1200"/>
          </a:p>
        </p:txBody>
      </p:sp>
      <p:sp>
        <p:nvSpPr>
          <p:cNvPr id="93" name="Rounded Rectangle 22">
            <a:extLst>
              <a:ext uri="{FF2B5EF4-FFF2-40B4-BE49-F238E27FC236}">
                <a16:creationId xmlns:a16="http://schemas.microsoft.com/office/drawing/2014/main" id="{9C99D99D-5C09-4724-A229-9846729B895A}"/>
              </a:ext>
            </a:extLst>
          </p:cNvPr>
          <p:cNvSpPr/>
          <p:nvPr/>
        </p:nvSpPr>
        <p:spPr>
          <a:xfrm>
            <a:off x="2274146" y="5743015"/>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CISE</a:t>
            </a:r>
            <a:endParaRPr lang="en-US"/>
          </a:p>
        </p:txBody>
      </p:sp>
      <p:sp>
        <p:nvSpPr>
          <p:cNvPr id="94" name="Rounded Rectangle 22">
            <a:extLst>
              <a:ext uri="{FF2B5EF4-FFF2-40B4-BE49-F238E27FC236}">
                <a16:creationId xmlns:a16="http://schemas.microsoft.com/office/drawing/2014/main" id="{D78D7E1D-D989-4B45-829A-0EBF62D0815B}"/>
              </a:ext>
            </a:extLst>
          </p:cNvPr>
          <p:cNvSpPr/>
          <p:nvPr/>
        </p:nvSpPr>
        <p:spPr>
          <a:xfrm>
            <a:off x="2896678" y="5743014"/>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EHR</a:t>
            </a:r>
            <a:endParaRPr lang="en-US"/>
          </a:p>
        </p:txBody>
      </p:sp>
      <p:sp>
        <p:nvSpPr>
          <p:cNvPr id="95" name="Rounded Rectangle 22">
            <a:extLst>
              <a:ext uri="{FF2B5EF4-FFF2-40B4-BE49-F238E27FC236}">
                <a16:creationId xmlns:a16="http://schemas.microsoft.com/office/drawing/2014/main" id="{23428785-8709-4AB8-AD61-28CFD9078940}"/>
              </a:ext>
            </a:extLst>
          </p:cNvPr>
          <p:cNvSpPr/>
          <p:nvPr/>
        </p:nvSpPr>
        <p:spPr>
          <a:xfrm>
            <a:off x="3532905" y="5743015"/>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ENG</a:t>
            </a:r>
            <a:endParaRPr lang="en-US"/>
          </a:p>
        </p:txBody>
      </p:sp>
      <p:sp>
        <p:nvSpPr>
          <p:cNvPr id="96" name="Rounded Rectangle 22">
            <a:extLst>
              <a:ext uri="{FF2B5EF4-FFF2-40B4-BE49-F238E27FC236}">
                <a16:creationId xmlns:a16="http://schemas.microsoft.com/office/drawing/2014/main" id="{1461E54B-87AA-4E97-B6D8-AE770E982665}"/>
              </a:ext>
            </a:extLst>
          </p:cNvPr>
          <p:cNvSpPr/>
          <p:nvPr/>
        </p:nvSpPr>
        <p:spPr>
          <a:xfrm>
            <a:off x="4153347" y="5743014"/>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ERE</a:t>
            </a:r>
            <a:endParaRPr lang="en-US"/>
          </a:p>
        </p:txBody>
      </p:sp>
      <p:sp>
        <p:nvSpPr>
          <p:cNvPr id="97" name="Rounded Rectangle 22">
            <a:extLst>
              <a:ext uri="{FF2B5EF4-FFF2-40B4-BE49-F238E27FC236}">
                <a16:creationId xmlns:a16="http://schemas.microsoft.com/office/drawing/2014/main" id="{046BE38F-ABEA-4CA4-95B1-64AE2A64CCCA}"/>
              </a:ext>
            </a:extLst>
          </p:cNvPr>
          <p:cNvSpPr/>
          <p:nvPr/>
        </p:nvSpPr>
        <p:spPr>
          <a:xfrm>
            <a:off x="4788651" y="5743015"/>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GEO</a:t>
            </a:r>
            <a:endParaRPr lang="en-US"/>
          </a:p>
        </p:txBody>
      </p:sp>
      <p:sp>
        <p:nvSpPr>
          <p:cNvPr id="98" name="Rounded Rectangle 22">
            <a:extLst>
              <a:ext uri="{FF2B5EF4-FFF2-40B4-BE49-F238E27FC236}">
                <a16:creationId xmlns:a16="http://schemas.microsoft.com/office/drawing/2014/main" id="{BADA6194-EFA9-4F97-B94D-C81497164DA5}"/>
              </a:ext>
            </a:extLst>
          </p:cNvPr>
          <p:cNvSpPr/>
          <p:nvPr/>
        </p:nvSpPr>
        <p:spPr>
          <a:xfrm>
            <a:off x="5394033" y="5743014"/>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OIA</a:t>
            </a:r>
            <a:endParaRPr lang="en-US"/>
          </a:p>
        </p:txBody>
      </p:sp>
      <p:sp>
        <p:nvSpPr>
          <p:cNvPr id="99" name="Rounded Rectangle 22">
            <a:extLst>
              <a:ext uri="{FF2B5EF4-FFF2-40B4-BE49-F238E27FC236}">
                <a16:creationId xmlns:a16="http://schemas.microsoft.com/office/drawing/2014/main" id="{6567FE3B-5746-409C-ADE1-017D6FA1C817}"/>
              </a:ext>
            </a:extLst>
          </p:cNvPr>
          <p:cNvSpPr/>
          <p:nvPr/>
        </p:nvSpPr>
        <p:spPr>
          <a:xfrm>
            <a:off x="6002187" y="5743013"/>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OISE</a:t>
            </a:r>
            <a:endParaRPr lang="en-US"/>
          </a:p>
        </p:txBody>
      </p:sp>
      <p:sp>
        <p:nvSpPr>
          <p:cNvPr id="100" name="Rounded Rectangle 22">
            <a:extLst>
              <a:ext uri="{FF2B5EF4-FFF2-40B4-BE49-F238E27FC236}">
                <a16:creationId xmlns:a16="http://schemas.microsoft.com/office/drawing/2014/main" id="{E87DE41B-735F-4F34-BBE9-41BDEB330C1E}"/>
              </a:ext>
            </a:extLst>
          </p:cNvPr>
          <p:cNvSpPr/>
          <p:nvPr/>
        </p:nvSpPr>
        <p:spPr>
          <a:xfrm>
            <a:off x="6650703" y="5743014"/>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MPS</a:t>
            </a:r>
            <a:endParaRPr lang="en-US"/>
          </a:p>
        </p:txBody>
      </p:sp>
      <p:sp>
        <p:nvSpPr>
          <p:cNvPr id="101" name="Rounded Rectangle 22">
            <a:extLst>
              <a:ext uri="{FF2B5EF4-FFF2-40B4-BE49-F238E27FC236}">
                <a16:creationId xmlns:a16="http://schemas.microsoft.com/office/drawing/2014/main" id="{12445543-1649-4DA1-9CCA-6310A1554CC7}"/>
              </a:ext>
            </a:extLst>
          </p:cNvPr>
          <p:cNvSpPr/>
          <p:nvPr/>
        </p:nvSpPr>
        <p:spPr>
          <a:xfrm>
            <a:off x="7258857" y="5743013"/>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SBE</a:t>
            </a:r>
            <a:endParaRPr lang="en-US"/>
          </a:p>
        </p:txBody>
      </p:sp>
      <p:sp>
        <p:nvSpPr>
          <p:cNvPr id="72" name="Text Placeholder 6">
            <a:extLst>
              <a:ext uri="{FF2B5EF4-FFF2-40B4-BE49-F238E27FC236}">
                <a16:creationId xmlns:a16="http://schemas.microsoft.com/office/drawing/2014/main" id="{A38A456D-E060-5648-99BD-B931D89F27F1}"/>
              </a:ext>
            </a:extLst>
          </p:cNvPr>
          <p:cNvSpPr txBox="1">
            <a:spLocks/>
          </p:cNvSpPr>
          <p:nvPr/>
        </p:nvSpPr>
        <p:spPr>
          <a:xfrm>
            <a:off x="0" y="446472"/>
            <a:ext cx="9144000" cy="508150"/>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solidFill>
                  <a:schemeClr val="accent6">
                    <a:lumMod val="75000"/>
                  </a:schemeClr>
                </a:solidFill>
              </a:rPr>
              <a:t>Data Discovery: Departments and Agencies</a:t>
            </a:r>
          </a:p>
        </p:txBody>
      </p:sp>
      <p:sp>
        <p:nvSpPr>
          <p:cNvPr id="65" name="TextBox 64">
            <a:extLst>
              <a:ext uri="{FF2B5EF4-FFF2-40B4-BE49-F238E27FC236}">
                <a16:creationId xmlns:a16="http://schemas.microsoft.com/office/drawing/2014/main" id="{1FCC608D-C42D-8C4A-8EE2-5E038868EB88}"/>
              </a:ext>
            </a:extLst>
          </p:cNvPr>
          <p:cNvSpPr txBox="1"/>
          <p:nvPr/>
        </p:nvSpPr>
        <p:spPr>
          <a:xfrm>
            <a:off x="378489" y="1475145"/>
            <a:ext cx="1308849" cy="584775"/>
          </a:xfrm>
          <a:prstGeom prst="rect">
            <a:avLst/>
          </a:prstGeom>
          <a:noFill/>
        </p:spPr>
        <p:txBody>
          <a:bodyPr wrap="square" rtlCol="0">
            <a:spAutoFit/>
          </a:bodyPr>
          <a:lstStyle/>
          <a:p>
            <a:pPr algn="ctr"/>
            <a:r>
              <a:rPr lang="en-US" sz="1600" b="1"/>
              <a:t>Department of Energy</a:t>
            </a:r>
          </a:p>
        </p:txBody>
      </p:sp>
      <p:sp>
        <p:nvSpPr>
          <p:cNvPr id="79" name="TextBox 78">
            <a:extLst>
              <a:ext uri="{FF2B5EF4-FFF2-40B4-BE49-F238E27FC236}">
                <a16:creationId xmlns:a16="http://schemas.microsoft.com/office/drawing/2014/main" id="{C62B9695-062E-A94B-8B0D-2242AFEF94E6}"/>
              </a:ext>
            </a:extLst>
          </p:cNvPr>
          <p:cNvSpPr txBox="1"/>
          <p:nvPr/>
        </p:nvSpPr>
        <p:spPr>
          <a:xfrm>
            <a:off x="378489" y="2969775"/>
            <a:ext cx="1308849" cy="584775"/>
          </a:xfrm>
          <a:prstGeom prst="rect">
            <a:avLst/>
          </a:prstGeom>
          <a:noFill/>
        </p:spPr>
        <p:txBody>
          <a:bodyPr wrap="square" rtlCol="0">
            <a:spAutoFit/>
          </a:bodyPr>
          <a:lstStyle/>
          <a:p>
            <a:pPr algn="ctr"/>
            <a:r>
              <a:rPr lang="en-US" sz="1600" b="1"/>
              <a:t>Department of Defense</a:t>
            </a:r>
          </a:p>
        </p:txBody>
      </p:sp>
    </p:spTree>
    <p:extLst>
      <p:ext uri="{BB962C8B-B14F-4D97-AF65-F5344CB8AC3E}">
        <p14:creationId xmlns:p14="http://schemas.microsoft.com/office/powerpoint/2010/main" val="3683913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8" descr="A close up of text on a white background&#10;&#10;Description generated with high confidence">
            <a:extLst>
              <a:ext uri="{FF2B5EF4-FFF2-40B4-BE49-F238E27FC236}">
                <a16:creationId xmlns:a16="http://schemas.microsoft.com/office/drawing/2014/main" id="{99E69EC6-7BD3-46B9-A91C-544AD41CF9B5}"/>
              </a:ext>
            </a:extLst>
          </p:cNvPr>
          <p:cNvPicPr>
            <a:picLocks noChangeAspect="1"/>
          </p:cNvPicPr>
          <p:nvPr/>
        </p:nvPicPr>
        <p:blipFill>
          <a:blip r:embed="rId3"/>
          <a:stretch>
            <a:fillRect/>
          </a:stretch>
        </p:blipFill>
        <p:spPr>
          <a:xfrm>
            <a:off x="-2321" y="-643"/>
            <a:ext cx="9148641" cy="4376017"/>
          </a:xfrm>
          <a:prstGeom prst="rect">
            <a:avLst/>
          </a:prstGeom>
        </p:spPr>
      </p:pic>
      <p:pic>
        <p:nvPicPr>
          <p:cNvPr id="27" name="Picture 27" descr="A screenshot of a cell phone&#10;&#10;Description generated with very high confidence">
            <a:extLst>
              <a:ext uri="{FF2B5EF4-FFF2-40B4-BE49-F238E27FC236}">
                <a16:creationId xmlns:a16="http://schemas.microsoft.com/office/drawing/2014/main" id="{474C5908-7633-448F-B585-EC608A5BABF8}"/>
              </a:ext>
            </a:extLst>
          </p:cNvPr>
          <p:cNvPicPr>
            <a:picLocks noChangeAspect="1"/>
          </p:cNvPicPr>
          <p:nvPr/>
        </p:nvPicPr>
        <p:blipFill>
          <a:blip r:embed="rId4"/>
          <a:stretch>
            <a:fillRect/>
          </a:stretch>
        </p:blipFill>
        <p:spPr>
          <a:xfrm>
            <a:off x="-2321" y="4364268"/>
            <a:ext cx="9148641" cy="1355392"/>
          </a:xfrm>
          <a:prstGeom prst="rect">
            <a:avLst/>
          </a:prstGeom>
        </p:spPr>
      </p:pic>
      <p:cxnSp>
        <p:nvCxnSpPr>
          <p:cNvPr id="40" name="Straight Arrow Connector 39">
            <a:extLst>
              <a:ext uri="{FF2B5EF4-FFF2-40B4-BE49-F238E27FC236}">
                <a16:creationId xmlns:a16="http://schemas.microsoft.com/office/drawing/2014/main" id="{800B0582-829E-4C03-A94B-0F6F4254DC9E}"/>
              </a:ext>
            </a:extLst>
          </p:cNvPr>
          <p:cNvCxnSpPr/>
          <p:nvPr/>
        </p:nvCxnSpPr>
        <p:spPr>
          <a:xfrm flipV="1">
            <a:off x="-4641" y="5719642"/>
            <a:ext cx="9153282" cy="2321"/>
          </a:xfrm>
          <a:prstGeom prst="straightConnector1">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42" name="Title 1">
            <a:extLst>
              <a:ext uri="{FF2B5EF4-FFF2-40B4-BE49-F238E27FC236}">
                <a16:creationId xmlns:a16="http://schemas.microsoft.com/office/drawing/2014/main" id="{73D85934-013F-4827-BA07-1CA1DF8E1165}"/>
              </a:ext>
            </a:extLst>
          </p:cNvPr>
          <p:cNvSpPr txBox="1">
            <a:spLocks/>
          </p:cNvSpPr>
          <p:nvPr/>
        </p:nvSpPr>
        <p:spPr>
          <a:xfrm>
            <a:off x="2335996" y="1474087"/>
            <a:ext cx="6795919" cy="822743"/>
          </a:xfrm>
          <a:prstGeom prst="rect">
            <a:avLst/>
          </a:prstGeom>
          <a:noFill/>
        </p:spPr>
        <p:txBody>
          <a:bodyPr anchor="t"/>
          <a:lstStyle>
            <a:lvl1pPr algn="ctr" defTabSz="457200" rtl="0" eaLnBrk="1" latinLnBrk="0" hangingPunct="1">
              <a:spcBef>
                <a:spcPct val="0"/>
              </a:spcBef>
              <a:buNone/>
              <a:defRPr sz="3200" kern="1200">
                <a:solidFill>
                  <a:schemeClr val="accent6">
                    <a:lumMod val="75000"/>
                  </a:schemeClr>
                </a:solidFill>
                <a:latin typeface="ITC Franklin Gothic Std Demi Compressed"/>
                <a:ea typeface="+mj-ea"/>
                <a:cs typeface="+mj-cs"/>
              </a:defRPr>
            </a:lvl1pPr>
          </a:lstStyle>
          <a:p>
            <a:r>
              <a:rPr lang="en-US" sz="4000" b="1" dirty="0"/>
              <a:t>Data Discovery: Screening</a:t>
            </a:r>
          </a:p>
        </p:txBody>
      </p:sp>
    </p:spTree>
    <p:extLst>
      <p:ext uri="{BB962C8B-B14F-4D97-AF65-F5344CB8AC3E}">
        <p14:creationId xmlns:p14="http://schemas.microsoft.com/office/powerpoint/2010/main" val="89087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4946D0-C3AF-794C-A475-4B4B4523B455}"/>
              </a:ext>
            </a:extLst>
          </p:cNvPr>
          <p:cNvPicPr>
            <a:picLocks noChangeAspect="1"/>
          </p:cNvPicPr>
          <p:nvPr/>
        </p:nvPicPr>
        <p:blipFill>
          <a:blip r:embed="rId3"/>
          <a:stretch>
            <a:fillRect/>
          </a:stretch>
        </p:blipFill>
        <p:spPr>
          <a:xfrm>
            <a:off x="405633" y="2776928"/>
            <a:ext cx="8543182" cy="2645994"/>
          </a:xfrm>
          <a:prstGeom prst="rect">
            <a:avLst/>
          </a:prstGeom>
        </p:spPr>
      </p:pic>
      <p:sp>
        <p:nvSpPr>
          <p:cNvPr id="10" name="TextBox 9">
            <a:extLst>
              <a:ext uri="{FF2B5EF4-FFF2-40B4-BE49-F238E27FC236}">
                <a16:creationId xmlns:a16="http://schemas.microsoft.com/office/drawing/2014/main" id="{F08BF741-5199-6946-B55C-54CAC3072CF1}"/>
              </a:ext>
            </a:extLst>
          </p:cNvPr>
          <p:cNvSpPr txBox="1"/>
          <p:nvPr/>
        </p:nvSpPr>
        <p:spPr>
          <a:xfrm>
            <a:off x="1866319" y="2273335"/>
            <a:ext cx="1792535" cy="307777"/>
          </a:xfrm>
          <a:prstGeom prst="rect">
            <a:avLst/>
          </a:prstGeom>
          <a:noFill/>
        </p:spPr>
        <p:txBody>
          <a:bodyPr wrap="square" rtlCol="0">
            <a:spAutoFit/>
          </a:bodyPr>
          <a:lstStyle/>
          <a:p>
            <a:r>
              <a:rPr lang="en-US" sz="1400"/>
              <a:t>Basic information</a:t>
            </a:r>
          </a:p>
        </p:txBody>
      </p:sp>
      <p:sp>
        <p:nvSpPr>
          <p:cNvPr id="11" name="TextBox 10">
            <a:extLst>
              <a:ext uri="{FF2B5EF4-FFF2-40B4-BE49-F238E27FC236}">
                <a16:creationId xmlns:a16="http://schemas.microsoft.com/office/drawing/2014/main" id="{6D362F78-02DE-EC49-AA94-9F9B89A34304}"/>
              </a:ext>
            </a:extLst>
          </p:cNvPr>
          <p:cNvSpPr txBox="1"/>
          <p:nvPr/>
        </p:nvSpPr>
        <p:spPr>
          <a:xfrm>
            <a:off x="4853805" y="2178225"/>
            <a:ext cx="1324188" cy="461665"/>
          </a:xfrm>
          <a:prstGeom prst="rect">
            <a:avLst/>
          </a:prstGeom>
          <a:noFill/>
          <a:ln>
            <a:noFill/>
          </a:ln>
        </p:spPr>
        <p:txBody>
          <a:bodyPr wrap="square" rtlCol="0">
            <a:spAutoFit/>
          </a:bodyPr>
          <a:lstStyle/>
          <a:p>
            <a:pPr algn="ctr"/>
            <a:r>
              <a:rPr lang="en-US" sz="1200"/>
              <a:t>Ease of obtaining/ interpreting data</a:t>
            </a:r>
          </a:p>
        </p:txBody>
      </p:sp>
      <p:sp>
        <p:nvSpPr>
          <p:cNvPr id="12" name="TextBox 11">
            <a:extLst>
              <a:ext uri="{FF2B5EF4-FFF2-40B4-BE49-F238E27FC236}">
                <a16:creationId xmlns:a16="http://schemas.microsoft.com/office/drawing/2014/main" id="{F3010C3B-1CD3-6A47-9DE6-F9F22DB5D736}"/>
              </a:ext>
            </a:extLst>
          </p:cNvPr>
          <p:cNvSpPr txBox="1"/>
          <p:nvPr/>
        </p:nvSpPr>
        <p:spPr>
          <a:xfrm>
            <a:off x="6079092" y="2178225"/>
            <a:ext cx="1045691" cy="461665"/>
          </a:xfrm>
          <a:prstGeom prst="rect">
            <a:avLst/>
          </a:prstGeom>
          <a:noFill/>
        </p:spPr>
        <p:txBody>
          <a:bodyPr wrap="square" rtlCol="0">
            <a:spAutoFit/>
          </a:bodyPr>
          <a:lstStyle/>
          <a:p>
            <a:pPr algn="ctr"/>
            <a:r>
              <a:rPr lang="en-US" sz="1200"/>
              <a:t>Matching to survey data</a:t>
            </a:r>
          </a:p>
        </p:txBody>
      </p:sp>
      <p:sp>
        <p:nvSpPr>
          <p:cNvPr id="13" name="TextBox 12">
            <a:extLst>
              <a:ext uri="{FF2B5EF4-FFF2-40B4-BE49-F238E27FC236}">
                <a16:creationId xmlns:a16="http://schemas.microsoft.com/office/drawing/2014/main" id="{516D0010-195A-B247-B48F-557CB420ECA1}"/>
              </a:ext>
            </a:extLst>
          </p:cNvPr>
          <p:cNvSpPr txBox="1"/>
          <p:nvPr/>
        </p:nvSpPr>
        <p:spPr>
          <a:xfrm>
            <a:off x="6996848" y="2284131"/>
            <a:ext cx="2147152" cy="276999"/>
          </a:xfrm>
          <a:prstGeom prst="rect">
            <a:avLst/>
          </a:prstGeom>
          <a:noFill/>
        </p:spPr>
        <p:txBody>
          <a:bodyPr wrap="square" rtlCol="0" anchor="t">
            <a:spAutoFit/>
          </a:bodyPr>
          <a:lstStyle/>
          <a:p>
            <a:pPr algn="ctr"/>
            <a:r>
              <a:rPr lang="en-US" sz="1200"/>
              <a:t>Enabling detailed analysis</a:t>
            </a:r>
          </a:p>
        </p:txBody>
      </p:sp>
      <p:sp>
        <p:nvSpPr>
          <p:cNvPr id="14" name="Right Bracket 13">
            <a:extLst>
              <a:ext uri="{FF2B5EF4-FFF2-40B4-BE49-F238E27FC236}">
                <a16:creationId xmlns:a16="http://schemas.microsoft.com/office/drawing/2014/main" id="{C6FB3510-A105-244F-90D4-C8440639400E}"/>
              </a:ext>
            </a:extLst>
          </p:cNvPr>
          <p:cNvSpPr/>
          <p:nvPr/>
        </p:nvSpPr>
        <p:spPr>
          <a:xfrm rot="16200000">
            <a:off x="2762088" y="288735"/>
            <a:ext cx="109779" cy="4778913"/>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B4D88C4B-1FBB-BB47-A996-351C9D6C51EF}"/>
              </a:ext>
            </a:extLst>
          </p:cNvPr>
          <p:cNvSpPr/>
          <p:nvPr/>
        </p:nvSpPr>
        <p:spPr>
          <a:xfrm rot="16200000">
            <a:off x="5545706" y="2290811"/>
            <a:ext cx="113520" cy="74343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285C22F4-BF3C-714F-AF32-38B16B140BBA}"/>
              </a:ext>
            </a:extLst>
          </p:cNvPr>
          <p:cNvSpPr/>
          <p:nvPr/>
        </p:nvSpPr>
        <p:spPr>
          <a:xfrm rot="16200000">
            <a:off x="6511380" y="2105887"/>
            <a:ext cx="100521" cy="1126285"/>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Right Bracket 17">
            <a:extLst>
              <a:ext uri="{FF2B5EF4-FFF2-40B4-BE49-F238E27FC236}">
                <a16:creationId xmlns:a16="http://schemas.microsoft.com/office/drawing/2014/main" id="{CD65C40A-634A-6B45-9C66-5C77B0FB739D}"/>
              </a:ext>
            </a:extLst>
          </p:cNvPr>
          <p:cNvSpPr/>
          <p:nvPr/>
        </p:nvSpPr>
        <p:spPr>
          <a:xfrm rot="16200000">
            <a:off x="8003129" y="1769273"/>
            <a:ext cx="95986" cy="1804047"/>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8EF0FA32-E830-6445-BA18-32488997A878}"/>
              </a:ext>
            </a:extLst>
          </p:cNvPr>
          <p:cNvSpPr txBox="1"/>
          <p:nvPr/>
        </p:nvSpPr>
        <p:spPr>
          <a:xfrm>
            <a:off x="4430454" y="5736461"/>
            <a:ext cx="1058724" cy="461665"/>
          </a:xfrm>
          <a:prstGeom prst="rect">
            <a:avLst/>
          </a:prstGeom>
          <a:noFill/>
        </p:spPr>
        <p:txBody>
          <a:bodyPr wrap="square" rtlCol="0" anchor="t">
            <a:spAutoFit/>
          </a:bodyPr>
          <a:lstStyle/>
          <a:p>
            <a:pPr algn="ctr"/>
            <a:r>
              <a:rPr lang="en-US" sz="1200"/>
              <a:t>Data dictionaries</a:t>
            </a:r>
          </a:p>
        </p:txBody>
      </p:sp>
      <p:sp>
        <p:nvSpPr>
          <p:cNvPr id="22" name="TextBox 21">
            <a:extLst>
              <a:ext uri="{FF2B5EF4-FFF2-40B4-BE49-F238E27FC236}">
                <a16:creationId xmlns:a16="http://schemas.microsoft.com/office/drawing/2014/main" id="{BCA77D28-D3E3-B84D-8A45-7DD8D81309F1}"/>
              </a:ext>
            </a:extLst>
          </p:cNvPr>
          <p:cNvSpPr txBox="1"/>
          <p:nvPr/>
        </p:nvSpPr>
        <p:spPr>
          <a:xfrm>
            <a:off x="5552541" y="5538067"/>
            <a:ext cx="1023912" cy="646331"/>
          </a:xfrm>
          <a:prstGeom prst="rect">
            <a:avLst/>
          </a:prstGeom>
          <a:noFill/>
        </p:spPr>
        <p:txBody>
          <a:bodyPr wrap="square" rtlCol="0">
            <a:spAutoFit/>
          </a:bodyPr>
          <a:lstStyle/>
          <a:p>
            <a:pPr algn="ctr"/>
            <a:r>
              <a:rPr lang="en-US" sz="1200"/>
              <a:t>Grants vs cooperative agreements</a:t>
            </a:r>
          </a:p>
        </p:txBody>
      </p:sp>
      <p:sp>
        <p:nvSpPr>
          <p:cNvPr id="23" name="TextBox 22">
            <a:extLst>
              <a:ext uri="{FF2B5EF4-FFF2-40B4-BE49-F238E27FC236}">
                <a16:creationId xmlns:a16="http://schemas.microsoft.com/office/drawing/2014/main" id="{D4FDC106-4DC8-4E45-9185-5C847C413919}"/>
              </a:ext>
            </a:extLst>
          </p:cNvPr>
          <p:cNvSpPr txBox="1"/>
          <p:nvPr/>
        </p:nvSpPr>
        <p:spPr>
          <a:xfrm>
            <a:off x="6937606" y="5624185"/>
            <a:ext cx="1131356" cy="430887"/>
          </a:xfrm>
          <a:prstGeom prst="rect">
            <a:avLst/>
          </a:prstGeom>
          <a:noFill/>
        </p:spPr>
        <p:txBody>
          <a:bodyPr wrap="square" rtlCol="0">
            <a:spAutoFit/>
          </a:bodyPr>
          <a:lstStyle/>
          <a:p>
            <a:pPr algn="ctr"/>
            <a:r>
              <a:rPr lang="en-US" sz="1100"/>
              <a:t>Basic vs applied research</a:t>
            </a:r>
          </a:p>
        </p:txBody>
      </p:sp>
      <p:sp>
        <p:nvSpPr>
          <p:cNvPr id="24" name="TextBox 23">
            <a:extLst>
              <a:ext uri="{FF2B5EF4-FFF2-40B4-BE49-F238E27FC236}">
                <a16:creationId xmlns:a16="http://schemas.microsoft.com/office/drawing/2014/main" id="{B54D363D-7F6A-F94E-9158-C31326050FD8}"/>
              </a:ext>
            </a:extLst>
          </p:cNvPr>
          <p:cNvSpPr txBox="1"/>
          <p:nvPr/>
        </p:nvSpPr>
        <p:spPr>
          <a:xfrm>
            <a:off x="6838774" y="6091048"/>
            <a:ext cx="869019" cy="430887"/>
          </a:xfrm>
          <a:prstGeom prst="rect">
            <a:avLst/>
          </a:prstGeom>
          <a:noFill/>
        </p:spPr>
        <p:txBody>
          <a:bodyPr wrap="square" rtlCol="0">
            <a:spAutoFit/>
          </a:bodyPr>
          <a:lstStyle/>
          <a:p>
            <a:pPr algn="ctr"/>
            <a:r>
              <a:rPr lang="en-US" sz="1100"/>
              <a:t>Institution type</a:t>
            </a:r>
          </a:p>
        </p:txBody>
      </p:sp>
      <p:sp>
        <p:nvSpPr>
          <p:cNvPr id="25" name="TextBox 24">
            <a:extLst>
              <a:ext uri="{FF2B5EF4-FFF2-40B4-BE49-F238E27FC236}">
                <a16:creationId xmlns:a16="http://schemas.microsoft.com/office/drawing/2014/main" id="{CF2C581D-CEFD-874A-998C-96F91E9F278B}"/>
              </a:ext>
            </a:extLst>
          </p:cNvPr>
          <p:cNvSpPr txBox="1"/>
          <p:nvPr/>
        </p:nvSpPr>
        <p:spPr>
          <a:xfrm>
            <a:off x="8022627" y="5938338"/>
            <a:ext cx="985445" cy="415498"/>
          </a:xfrm>
          <a:prstGeom prst="rect">
            <a:avLst/>
          </a:prstGeom>
          <a:solidFill>
            <a:schemeClr val="bg1"/>
          </a:solidFill>
          <a:ln>
            <a:noFill/>
          </a:ln>
        </p:spPr>
        <p:txBody>
          <a:bodyPr wrap="square" rtlCol="0" anchor="t">
            <a:spAutoFit/>
          </a:bodyPr>
          <a:lstStyle/>
          <a:p>
            <a:pPr algn="ctr"/>
            <a:r>
              <a:rPr lang="en-US" sz="1100" dirty="0"/>
              <a:t>Linked</a:t>
            </a:r>
            <a:r>
              <a:rPr lang="en-US" sz="1000" dirty="0"/>
              <a:t> to publications</a:t>
            </a:r>
          </a:p>
        </p:txBody>
      </p:sp>
      <p:sp>
        <p:nvSpPr>
          <p:cNvPr id="26" name="TextBox 25">
            <a:extLst>
              <a:ext uri="{FF2B5EF4-FFF2-40B4-BE49-F238E27FC236}">
                <a16:creationId xmlns:a16="http://schemas.microsoft.com/office/drawing/2014/main" id="{E896CE2D-8DFC-4B42-89CE-44BDE95C8278}"/>
              </a:ext>
            </a:extLst>
          </p:cNvPr>
          <p:cNvSpPr txBox="1"/>
          <p:nvPr/>
        </p:nvSpPr>
        <p:spPr>
          <a:xfrm>
            <a:off x="6026564" y="6209315"/>
            <a:ext cx="869019" cy="430887"/>
          </a:xfrm>
          <a:prstGeom prst="rect">
            <a:avLst/>
          </a:prstGeom>
          <a:noFill/>
        </p:spPr>
        <p:txBody>
          <a:bodyPr wrap="square" rtlCol="0" anchor="t">
            <a:spAutoFit/>
          </a:bodyPr>
          <a:lstStyle/>
          <a:p>
            <a:pPr algn="ctr"/>
            <a:r>
              <a:rPr lang="en-US" sz="1100"/>
              <a:t>R&amp;D vs general S&amp;E</a:t>
            </a:r>
          </a:p>
        </p:txBody>
      </p:sp>
      <p:cxnSp>
        <p:nvCxnSpPr>
          <p:cNvPr id="35" name="Straight Arrow Connector 34">
            <a:extLst>
              <a:ext uri="{FF2B5EF4-FFF2-40B4-BE49-F238E27FC236}">
                <a16:creationId xmlns:a16="http://schemas.microsoft.com/office/drawing/2014/main" id="{ECA93896-0A14-A245-AAEC-DA2FB3CBEFAB}"/>
              </a:ext>
            </a:extLst>
          </p:cNvPr>
          <p:cNvCxnSpPr>
            <a:cxnSpLocks/>
            <a:stCxn id="24" idx="0"/>
          </p:cNvCxnSpPr>
          <p:nvPr/>
        </p:nvCxnSpPr>
        <p:spPr>
          <a:xfrm flipH="1" flipV="1">
            <a:off x="6634360" y="5439164"/>
            <a:ext cx="638924" cy="651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7900581-29AA-2B4D-80C6-48E15512CCFC}"/>
              </a:ext>
            </a:extLst>
          </p:cNvPr>
          <p:cNvSpPr txBox="1"/>
          <p:nvPr/>
        </p:nvSpPr>
        <p:spPr>
          <a:xfrm>
            <a:off x="419020" y="5715000"/>
            <a:ext cx="3137539" cy="923330"/>
          </a:xfrm>
          <a:prstGeom prst="rect">
            <a:avLst/>
          </a:prstGeom>
          <a:noFill/>
        </p:spPr>
        <p:txBody>
          <a:bodyPr wrap="square" rtlCol="0">
            <a:spAutoFit/>
          </a:bodyPr>
          <a:lstStyle/>
          <a:p>
            <a:r>
              <a:rPr lang="en-US"/>
              <a:t>Start more detailed profiling with Federal </a:t>
            </a:r>
            <a:r>
              <a:rPr lang="en-US" err="1"/>
              <a:t>RePORTER</a:t>
            </a:r>
            <a:r>
              <a:rPr lang="en-US"/>
              <a:t> and </a:t>
            </a:r>
            <a:r>
              <a:rPr lang="en-US" err="1"/>
              <a:t>USAspending.gov</a:t>
            </a:r>
            <a:endParaRPr lang="en-US"/>
          </a:p>
        </p:txBody>
      </p:sp>
      <p:sp>
        <p:nvSpPr>
          <p:cNvPr id="50" name="Right Bracket 49">
            <a:extLst>
              <a:ext uri="{FF2B5EF4-FFF2-40B4-BE49-F238E27FC236}">
                <a16:creationId xmlns:a16="http://schemas.microsoft.com/office/drawing/2014/main" id="{1402A28E-E604-464C-A1DD-E95255369C88}"/>
              </a:ext>
            </a:extLst>
          </p:cNvPr>
          <p:cNvSpPr/>
          <p:nvPr/>
        </p:nvSpPr>
        <p:spPr>
          <a:xfrm rot="10800000">
            <a:off x="254638" y="4717168"/>
            <a:ext cx="114549" cy="705753"/>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52" name="Elbow Connector 51">
            <a:extLst>
              <a:ext uri="{FF2B5EF4-FFF2-40B4-BE49-F238E27FC236}">
                <a16:creationId xmlns:a16="http://schemas.microsoft.com/office/drawing/2014/main" id="{14DA6053-E163-7041-8387-0CCF80687A51}"/>
              </a:ext>
            </a:extLst>
          </p:cNvPr>
          <p:cNvCxnSpPr>
            <a:cxnSpLocks/>
            <a:stCxn id="50" idx="2"/>
            <a:endCxn id="49" idx="1"/>
          </p:cNvCxnSpPr>
          <p:nvPr/>
        </p:nvCxnSpPr>
        <p:spPr>
          <a:xfrm>
            <a:off x="254638" y="5070044"/>
            <a:ext cx="164382" cy="1106621"/>
          </a:xfrm>
          <a:prstGeom prst="bentConnector3">
            <a:avLst>
              <a:gd name="adj1" fmla="val -62503"/>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680323A-07B7-4CAC-93FE-5E3C66A136EB}"/>
              </a:ext>
            </a:extLst>
          </p:cNvPr>
          <p:cNvCxnSpPr>
            <a:cxnSpLocks/>
          </p:cNvCxnSpPr>
          <p:nvPr/>
        </p:nvCxnSpPr>
        <p:spPr>
          <a:xfrm flipH="1" flipV="1">
            <a:off x="8069498" y="5475709"/>
            <a:ext cx="458233" cy="4380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519D7CD-0EE8-40E5-83D3-788C9087BA58}"/>
              </a:ext>
            </a:extLst>
          </p:cNvPr>
          <p:cNvCxnSpPr>
            <a:cxnSpLocks/>
          </p:cNvCxnSpPr>
          <p:nvPr/>
        </p:nvCxnSpPr>
        <p:spPr>
          <a:xfrm flipH="1" flipV="1">
            <a:off x="7086588" y="5448263"/>
            <a:ext cx="319686" cy="194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B453C67-98B7-46ED-9C76-C2331FE89F33}"/>
              </a:ext>
            </a:extLst>
          </p:cNvPr>
          <p:cNvCxnSpPr>
            <a:cxnSpLocks/>
            <a:stCxn id="26" idx="0"/>
          </p:cNvCxnSpPr>
          <p:nvPr/>
        </p:nvCxnSpPr>
        <p:spPr>
          <a:xfrm flipV="1">
            <a:off x="6461074" y="5472581"/>
            <a:ext cx="4995" cy="736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4662202F-C825-400F-9BB7-6162F8FD61D6}"/>
              </a:ext>
            </a:extLst>
          </p:cNvPr>
          <p:cNvCxnSpPr>
            <a:cxnSpLocks/>
          </p:cNvCxnSpPr>
          <p:nvPr/>
        </p:nvCxnSpPr>
        <p:spPr>
          <a:xfrm flipV="1">
            <a:off x="5138507" y="5483391"/>
            <a:ext cx="283492" cy="2530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itle 1">
            <a:extLst>
              <a:ext uri="{FF2B5EF4-FFF2-40B4-BE49-F238E27FC236}">
                <a16:creationId xmlns:a16="http://schemas.microsoft.com/office/drawing/2014/main" id="{F27AE12C-F28E-7348-ACCD-B3E311D79261}"/>
              </a:ext>
            </a:extLst>
          </p:cNvPr>
          <p:cNvSpPr txBox="1">
            <a:spLocks/>
          </p:cNvSpPr>
          <p:nvPr/>
        </p:nvSpPr>
        <p:spPr>
          <a:xfrm>
            <a:off x="628650" y="218233"/>
            <a:ext cx="7886700" cy="625475"/>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a:solidFill>
                  <a:schemeClr val="accent6">
                    <a:lumMod val="75000"/>
                  </a:schemeClr>
                </a:solidFill>
              </a:rPr>
              <a:t>Data Discovery: Screening</a:t>
            </a:r>
          </a:p>
        </p:txBody>
      </p:sp>
      <p:sp>
        <p:nvSpPr>
          <p:cNvPr id="38" name="Content Placeholder 19">
            <a:extLst>
              <a:ext uri="{FF2B5EF4-FFF2-40B4-BE49-F238E27FC236}">
                <a16:creationId xmlns:a16="http://schemas.microsoft.com/office/drawing/2014/main" id="{3CA835AD-57C5-D64A-AF59-55FF67FAA8C5}"/>
              </a:ext>
            </a:extLst>
          </p:cNvPr>
          <p:cNvSpPr txBox="1">
            <a:spLocks/>
          </p:cNvSpPr>
          <p:nvPr/>
        </p:nvSpPr>
        <p:spPr>
          <a:xfrm>
            <a:off x="674553" y="840035"/>
            <a:ext cx="8125400" cy="1434296"/>
          </a:xfrm>
          <a:prstGeom prst="rect">
            <a:avLst/>
          </a:prstGeom>
        </p:spPr>
        <p:txBody>
          <a:bodyPr vert="horz" anchor="t"/>
          <a:lstStyle>
            <a:lvl1pPr marL="0" indent="0" algn="l" defTabSz="457200" rtl="0" eaLnBrk="1" latinLnBrk="0" hangingPunct="1">
              <a:spcBef>
                <a:spcPct val="20000"/>
              </a:spcBef>
              <a:buFontTx/>
              <a:buNone/>
              <a:defRPr sz="20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libri"/>
                <a:cs typeface="Calibri"/>
              </a:rPr>
              <a:t>27 screening questions of 11 publicly available databases. </a:t>
            </a:r>
            <a:endParaRPr lang="en-US" dirty="0">
              <a:latin typeface="Calibri"/>
              <a:cs typeface="Calibri"/>
            </a:endParaRPr>
          </a:p>
          <a:p>
            <a:pPr marL="342900" indent="-342900">
              <a:buFont typeface="Arial"/>
              <a:buChar char="•"/>
            </a:pPr>
            <a:r>
              <a:rPr lang="en-US" b="1" dirty="0">
                <a:solidFill>
                  <a:schemeClr val="accent6">
                    <a:lumMod val="75000"/>
                  </a:schemeClr>
                </a:solidFill>
                <a:latin typeface="Calibri"/>
                <a:cs typeface="Calibri"/>
              </a:rPr>
              <a:t>Good date coverage, some direct downloads available, detailed information about areas of inquiry &amp; research institutions</a:t>
            </a:r>
            <a:r>
              <a:rPr lang="en-US" sz="2400" dirty="0">
                <a:latin typeface="Calibri"/>
                <a:cs typeface="Calibri"/>
              </a:rPr>
              <a:t>. </a:t>
            </a:r>
            <a:endParaRPr lang="en-US" dirty="0">
              <a:latin typeface="Calibri"/>
              <a:cs typeface="Calibri"/>
            </a:endParaRPr>
          </a:p>
        </p:txBody>
      </p:sp>
      <p:cxnSp>
        <p:nvCxnSpPr>
          <p:cNvPr id="47" name="Straight Arrow Connector 46">
            <a:extLst>
              <a:ext uri="{FF2B5EF4-FFF2-40B4-BE49-F238E27FC236}">
                <a16:creationId xmlns:a16="http://schemas.microsoft.com/office/drawing/2014/main" id="{C1DBB616-04F4-C540-9FF2-01B16076243E}"/>
              </a:ext>
            </a:extLst>
          </p:cNvPr>
          <p:cNvCxnSpPr>
            <a:cxnSpLocks/>
            <a:stCxn id="22" idx="0"/>
          </p:cNvCxnSpPr>
          <p:nvPr/>
        </p:nvCxnSpPr>
        <p:spPr>
          <a:xfrm flipH="1" flipV="1">
            <a:off x="6061449" y="5407183"/>
            <a:ext cx="3048" cy="130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8930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5E6-8F1E-403A-BF8C-EAA0B8F41E5D}"/>
              </a:ext>
            </a:extLst>
          </p:cNvPr>
          <p:cNvSpPr>
            <a:spLocks noGrp="1"/>
          </p:cNvSpPr>
          <p:nvPr>
            <p:ph type="title"/>
          </p:nvPr>
        </p:nvSpPr>
        <p:spPr/>
        <p:txBody>
          <a:bodyPr anchor="t"/>
          <a:lstStyle/>
          <a:p>
            <a:r>
              <a:rPr lang="en-US"/>
              <a:t>Data Profiling</a:t>
            </a:r>
          </a:p>
        </p:txBody>
      </p:sp>
      <p:sp>
        <p:nvSpPr>
          <p:cNvPr id="3" name="Slide Number Placeholder 2">
            <a:extLst>
              <a:ext uri="{FF2B5EF4-FFF2-40B4-BE49-F238E27FC236}">
                <a16:creationId xmlns:a16="http://schemas.microsoft.com/office/drawing/2014/main" id="{5A439C8D-BFA7-4A84-8CB3-F32D6DAE16E6}"/>
              </a:ext>
            </a:extLst>
          </p:cNvPr>
          <p:cNvSpPr>
            <a:spLocks noGrp="1"/>
          </p:cNvSpPr>
          <p:nvPr>
            <p:ph type="sldNum" sz="quarter" idx="10"/>
          </p:nvPr>
        </p:nvSpPr>
        <p:spPr/>
        <p:txBody>
          <a:bodyPr/>
          <a:lstStyle/>
          <a:p>
            <a:fld id="{0F418C06-167A-E646-9EF6-18275B625F6B}" type="slidenum">
              <a:rPr lang="en-US" smtClean="0"/>
              <a:pPr/>
              <a:t>13</a:t>
            </a:fld>
            <a:endParaRPr lang="en-US"/>
          </a:p>
        </p:txBody>
      </p:sp>
      <p:sp>
        <p:nvSpPr>
          <p:cNvPr id="4" name="Content Placeholder 3">
            <a:extLst>
              <a:ext uri="{FF2B5EF4-FFF2-40B4-BE49-F238E27FC236}">
                <a16:creationId xmlns:a16="http://schemas.microsoft.com/office/drawing/2014/main" id="{EAE31C04-3B2E-4C7B-83A4-E172888BE541}"/>
              </a:ext>
            </a:extLst>
          </p:cNvPr>
          <p:cNvSpPr>
            <a:spLocks noGrp="1"/>
          </p:cNvSpPr>
          <p:nvPr>
            <p:ph sz="quarter" idx="11"/>
          </p:nvPr>
        </p:nvSpPr>
        <p:spPr/>
        <p:txBody>
          <a:bodyPr anchor="t"/>
          <a:lstStyle/>
          <a:p>
            <a:pPr marL="0" indent="0">
              <a:spcBef>
                <a:spcPct val="0"/>
              </a:spcBef>
              <a:buNone/>
            </a:pPr>
            <a:r>
              <a:rPr lang="en-US" sz="2800" dirty="0">
                <a:solidFill>
                  <a:schemeClr val="accent6">
                    <a:lumMod val="75000"/>
                  </a:schemeClr>
                </a:solidFill>
                <a:latin typeface="Calibri"/>
                <a:ea typeface="+mn-lt"/>
                <a:cs typeface="+mn-lt"/>
              </a:rPr>
              <a:t>Assessing data quality</a:t>
            </a:r>
            <a:endParaRPr lang="en-US" sz="2800" dirty="0">
              <a:solidFill>
                <a:schemeClr val="accent6">
                  <a:lumMod val="75000"/>
                </a:schemeClr>
              </a:solidFill>
              <a:cs typeface="Calibri"/>
            </a:endParaRPr>
          </a:p>
          <a:p>
            <a:r>
              <a:rPr lang="en-US" sz="2400" dirty="0">
                <a:ea typeface="+mn-lt"/>
                <a:cs typeface="+mn-lt"/>
              </a:rPr>
              <a:t>Completeness: % of values that are not blank or NA</a:t>
            </a:r>
            <a:endParaRPr lang="en-US" sz="2400">
              <a:cs typeface="Calibri"/>
            </a:endParaRPr>
          </a:p>
          <a:p>
            <a:r>
              <a:rPr lang="en-US" sz="2400" dirty="0">
                <a:ea typeface="+mn-lt"/>
                <a:cs typeface="+mn-lt"/>
              </a:rPr>
              <a:t>Value validity: % of values in the right format for information (e.g. dates in a date field, only actual state names in state fields, etc.)</a:t>
            </a:r>
            <a:endParaRPr lang="en-US" sz="2400">
              <a:cs typeface="Calibri"/>
            </a:endParaRPr>
          </a:p>
          <a:p>
            <a:pPr marL="57150" indent="0">
              <a:buNone/>
            </a:pPr>
            <a:endParaRPr lang="en-US" sz="2400" dirty="0">
              <a:solidFill>
                <a:srgbClr val="000000"/>
              </a:solidFill>
              <a:latin typeface="Calibri"/>
              <a:ea typeface="+mj-ea"/>
              <a:cs typeface="Calibri"/>
            </a:endParaRPr>
          </a:p>
          <a:p>
            <a:pPr marL="0" indent="0">
              <a:spcBef>
                <a:spcPct val="0"/>
              </a:spcBef>
              <a:buNone/>
            </a:pPr>
            <a:r>
              <a:rPr lang="en-US" sz="2800" dirty="0">
                <a:solidFill>
                  <a:schemeClr val="accent6">
                    <a:lumMod val="75000"/>
                  </a:schemeClr>
                </a:solidFill>
                <a:latin typeface="Calibri"/>
                <a:ea typeface="+mj-ea"/>
                <a:cs typeface="Calibri"/>
              </a:rPr>
              <a:t>What percentage of projects and funding is accounted for?</a:t>
            </a:r>
          </a:p>
          <a:p>
            <a:r>
              <a:rPr lang="en-US" sz="2400" dirty="0">
                <a:ea typeface="+mn-lt"/>
                <a:cs typeface="+mn-lt"/>
              </a:rPr>
              <a:t>%, count, and total dollar amount of grants in each department, sub-agency and office (compare against the FSS)</a:t>
            </a:r>
            <a:endParaRPr lang="en-US" sz="2400">
              <a:cs typeface="Calibri"/>
            </a:endParaRPr>
          </a:p>
        </p:txBody>
      </p:sp>
    </p:spTree>
    <p:extLst>
      <p:ext uri="{BB962C8B-B14F-4D97-AF65-F5344CB8AC3E}">
        <p14:creationId xmlns:p14="http://schemas.microsoft.com/office/powerpoint/2010/main" val="2912375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5E6-8F1E-403A-BF8C-EAA0B8F41E5D}"/>
              </a:ext>
            </a:extLst>
          </p:cNvPr>
          <p:cNvSpPr>
            <a:spLocks noGrp="1"/>
          </p:cNvSpPr>
          <p:nvPr>
            <p:ph type="title"/>
          </p:nvPr>
        </p:nvSpPr>
        <p:spPr/>
        <p:txBody>
          <a:bodyPr anchor="t"/>
          <a:lstStyle/>
          <a:p>
            <a:r>
              <a:rPr lang="en-US"/>
              <a:t>Completeness</a:t>
            </a:r>
          </a:p>
        </p:txBody>
      </p:sp>
      <p:sp>
        <p:nvSpPr>
          <p:cNvPr id="3" name="Slide Number Placeholder 2">
            <a:extLst>
              <a:ext uri="{FF2B5EF4-FFF2-40B4-BE49-F238E27FC236}">
                <a16:creationId xmlns:a16="http://schemas.microsoft.com/office/drawing/2014/main" id="{5A439C8D-BFA7-4A84-8CB3-F32D6DAE16E6}"/>
              </a:ext>
            </a:extLst>
          </p:cNvPr>
          <p:cNvSpPr>
            <a:spLocks noGrp="1"/>
          </p:cNvSpPr>
          <p:nvPr>
            <p:ph type="sldNum" sz="quarter" idx="10"/>
          </p:nvPr>
        </p:nvSpPr>
        <p:spPr/>
        <p:txBody>
          <a:bodyPr/>
          <a:lstStyle/>
          <a:p>
            <a:fld id="{0F418C06-167A-E646-9EF6-18275B625F6B}" type="slidenum">
              <a:rPr lang="en-US" smtClean="0"/>
              <a:pPr/>
              <a:t>14</a:t>
            </a:fld>
            <a:endParaRPr lang="en-US"/>
          </a:p>
        </p:txBody>
      </p:sp>
      <p:sp>
        <p:nvSpPr>
          <p:cNvPr id="4" name="Content Placeholder 3">
            <a:extLst>
              <a:ext uri="{FF2B5EF4-FFF2-40B4-BE49-F238E27FC236}">
                <a16:creationId xmlns:a16="http://schemas.microsoft.com/office/drawing/2014/main" id="{EAE31C04-3B2E-4C7B-83A4-E172888BE541}"/>
              </a:ext>
            </a:extLst>
          </p:cNvPr>
          <p:cNvSpPr>
            <a:spLocks noGrp="1"/>
          </p:cNvSpPr>
          <p:nvPr>
            <p:ph sz="quarter" idx="11"/>
          </p:nvPr>
        </p:nvSpPr>
        <p:spPr>
          <a:xfrm>
            <a:off x="628650" y="1224229"/>
            <a:ext cx="4150192" cy="4636596"/>
          </a:xfrm>
        </p:spPr>
        <p:txBody>
          <a:bodyPr anchor="t"/>
          <a:lstStyle/>
          <a:p>
            <a:pPr marL="0" indent="0">
              <a:spcBef>
                <a:spcPct val="0"/>
              </a:spcBef>
              <a:buNone/>
            </a:pPr>
            <a:r>
              <a:rPr lang="en-US" sz="2800" b="1" dirty="0">
                <a:solidFill>
                  <a:schemeClr val="accent6">
                    <a:lumMod val="75000"/>
                  </a:schemeClr>
                </a:solidFill>
                <a:latin typeface="Calibri"/>
                <a:ea typeface="+mn-lt"/>
                <a:cs typeface="+mn-lt"/>
              </a:rPr>
              <a:t>How much data are missing?</a:t>
            </a:r>
            <a:endParaRPr lang="en-US" sz="2800" b="1">
              <a:solidFill>
                <a:schemeClr val="accent6">
                  <a:lumMod val="75000"/>
                </a:schemeClr>
              </a:solidFill>
              <a:latin typeface="Calibri"/>
              <a:cs typeface="Calibri"/>
            </a:endParaRPr>
          </a:p>
          <a:p>
            <a:r>
              <a:rPr lang="en-US" sz="2400" dirty="0">
                <a:solidFill>
                  <a:srgbClr val="000000"/>
                </a:solidFill>
                <a:latin typeface="Calibri"/>
                <a:ea typeface="+mj-ea"/>
                <a:cs typeface="Calibri"/>
              </a:rPr>
              <a:t>Created an automated process that returns percentages of complete (not N/A or blank) values for each field in the dataset</a:t>
            </a:r>
            <a:endParaRPr lang="en-US" sz="2400">
              <a:ea typeface="+mj-ea"/>
              <a:cs typeface="Calibri"/>
            </a:endParaRPr>
          </a:p>
          <a:p>
            <a:r>
              <a:rPr lang="en-US" sz="2400" dirty="0">
                <a:solidFill>
                  <a:srgbClr val="000000"/>
                </a:solidFill>
                <a:latin typeface="Calibri"/>
                <a:ea typeface="+mj-ea"/>
                <a:cs typeface="Calibri"/>
              </a:rPr>
              <a:t>Especially relevant for tracking funding amounts and organization name</a:t>
            </a:r>
          </a:p>
          <a:p>
            <a:endParaRPr lang="en-US">
              <a:cs typeface="Calibri"/>
            </a:endParaRPr>
          </a:p>
          <a:p>
            <a:pPr marL="457200" lvl="1" indent="0">
              <a:buNone/>
            </a:pPr>
            <a:endParaRPr lang="en-US">
              <a:cs typeface="Calibri"/>
            </a:endParaRPr>
          </a:p>
        </p:txBody>
      </p:sp>
      <p:graphicFrame>
        <p:nvGraphicFramePr>
          <p:cNvPr id="6" name="Table 5">
            <a:extLst>
              <a:ext uri="{FF2B5EF4-FFF2-40B4-BE49-F238E27FC236}">
                <a16:creationId xmlns:a16="http://schemas.microsoft.com/office/drawing/2014/main" id="{13B8A232-EAB4-456B-BDD5-E88090DD4B9A}"/>
              </a:ext>
            </a:extLst>
          </p:cNvPr>
          <p:cNvGraphicFramePr>
            <a:graphicFrameLocks noGrp="1"/>
          </p:cNvGraphicFramePr>
          <p:nvPr>
            <p:extLst>
              <p:ext uri="{D42A27DB-BD31-4B8C-83A1-F6EECF244321}">
                <p14:modId xmlns:p14="http://schemas.microsoft.com/office/powerpoint/2010/main" val="993975943"/>
              </p:ext>
            </p:extLst>
          </p:nvPr>
        </p:nvGraphicFramePr>
        <p:xfrm>
          <a:off x="4925248" y="1681359"/>
          <a:ext cx="3889018" cy="3017520"/>
        </p:xfrm>
        <a:graphic>
          <a:graphicData uri="http://schemas.openxmlformats.org/drawingml/2006/table">
            <a:tbl>
              <a:tblPr firstRow="1" firstCol="1" bandRow="1">
                <a:tableStyleId>{5940675A-B579-460E-94D1-54222C63F5DA}</a:tableStyleId>
              </a:tblPr>
              <a:tblGrid>
                <a:gridCol w="2958650">
                  <a:extLst>
                    <a:ext uri="{9D8B030D-6E8A-4147-A177-3AD203B41FA5}">
                      <a16:colId xmlns:a16="http://schemas.microsoft.com/office/drawing/2014/main" val="1726199658"/>
                    </a:ext>
                  </a:extLst>
                </a:gridCol>
                <a:gridCol w="930368">
                  <a:extLst>
                    <a:ext uri="{9D8B030D-6E8A-4147-A177-3AD203B41FA5}">
                      <a16:colId xmlns:a16="http://schemas.microsoft.com/office/drawing/2014/main" val="3348054447"/>
                    </a:ext>
                  </a:extLst>
                </a:gridCol>
              </a:tblGrid>
              <a:tr h="0">
                <a:tc>
                  <a:txBody>
                    <a:bodyPr/>
                    <a:lstStyle/>
                    <a:p>
                      <a:r>
                        <a:rPr lang="en-US">
                          <a:effectLst/>
                        </a:rPr>
                        <a:t>CONGRESSIONAL_DISTRICT</a:t>
                      </a:r>
                    </a:p>
                  </a:txBody>
                  <a:tcPr marL="68580" marR="68580" marT="0" marB="0">
                    <a:solidFill>
                      <a:schemeClr val="bg1"/>
                    </a:solidFill>
                  </a:tcPr>
                </a:tc>
                <a:tc>
                  <a:txBody>
                    <a:bodyPr/>
                    <a:lstStyle/>
                    <a:p>
                      <a:r>
                        <a:rPr lang="en-US" err="1">
                          <a:effectLst/>
                        </a:rPr>
                        <a:t>freq</a:t>
                      </a:r>
                    </a:p>
                  </a:txBody>
                  <a:tcPr marL="68580" marR="68580" marT="0" marB="0">
                    <a:solidFill>
                      <a:schemeClr val="bg1"/>
                    </a:solidFill>
                  </a:tcPr>
                </a:tc>
                <a:extLst>
                  <a:ext uri="{0D108BD9-81ED-4DB2-BD59-A6C34878D82A}">
                    <a16:rowId xmlns:a16="http://schemas.microsoft.com/office/drawing/2014/main" val="2683125121"/>
                  </a:ext>
                </a:extLst>
              </a:tr>
              <a:tr h="0">
                <a:tc>
                  <a:txBody>
                    <a:bodyPr/>
                    <a:lstStyle/>
                    <a:p>
                      <a:r>
                        <a:rPr lang="en-US">
                          <a:effectLst/>
                        </a:rPr>
                        <a:t>07</a:t>
                      </a:r>
                    </a:p>
                  </a:txBody>
                  <a:tcPr marL="68580" marR="68580" marT="0" marB="0">
                    <a:solidFill>
                      <a:schemeClr val="bg1"/>
                    </a:solidFill>
                  </a:tcPr>
                </a:tc>
                <a:tc>
                  <a:txBody>
                    <a:bodyPr/>
                    <a:lstStyle/>
                    <a:p>
                      <a:r>
                        <a:rPr lang="en-US">
                          <a:effectLst/>
                        </a:rPr>
                        <a:t>12010</a:t>
                      </a:r>
                    </a:p>
                  </a:txBody>
                  <a:tcPr marL="68580" marR="68580" marT="0" marB="0">
                    <a:solidFill>
                      <a:schemeClr val="bg1"/>
                    </a:solidFill>
                  </a:tcPr>
                </a:tc>
                <a:extLst>
                  <a:ext uri="{0D108BD9-81ED-4DB2-BD59-A6C34878D82A}">
                    <a16:rowId xmlns:a16="http://schemas.microsoft.com/office/drawing/2014/main" val="2547992474"/>
                  </a:ext>
                </a:extLst>
              </a:tr>
              <a:tr h="0">
                <a:tc>
                  <a:txBody>
                    <a:bodyPr/>
                    <a:lstStyle/>
                    <a:p>
                      <a:r>
                        <a:rPr lang="en-US">
                          <a:effectLst/>
                        </a:rPr>
                        <a:t>02</a:t>
                      </a:r>
                    </a:p>
                  </a:txBody>
                  <a:tcPr marL="68580" marR="68580" marT="0" marB="0">
                    <a:solidFill>
                      <a:schemeClr val="bg1"/>
                    </a:solidFill>
                  </a:tcPr>
                </a:tc>
                <a:tc>
                  <a:txBody>
                    <a:bodyPr/>
                    <a:lstStyle/>
                    <a:p>
                      <a:r>
                        <a:rPr lang="en-US">
                          <a:effectLst/>
                        </a:rPr>
                        <a:t>8733</a:t>
                      </a:r>
                    </a:p>
                  </a:txBody>
                  <a:tcPr marL="68580" marR="68580" marT="0" marB="0">
                    <a:solidFill>
                      <a:schemeClr val="bg1"/>
                    </a:solidFill>
                  </a:tcPr>
                </a:tc>
                <a:extLst>
                  <a:ext uri="{0D108BD9-81ED-4DB2-BD59-A6C34878D82A}">
                    <a16:rowId xmlns:a16="http://schemas.microsoft.com/office/drawing/2014/main" val="1267216747"/>
                  </a:ext>
                </a:extLst>
              </a:tr>
              <a:tr h="0">
                <a:tc>
                  <a:txBody>
                    <a:bodyPr/>
                    <a:lstStyle/>
                    <a:p>
                      <a:r>
                        <a:rPr lang="en-US">
                          <a:effectLst/>
                        </a:rPr>
                        <a:t>01</a:t>
                      </a:r>
                    </a:p>
                  </a:txBody>
                  <a:tcPr marL="68580" marR="68580" marT="0" marB="0">
                    <a:solidFill>
                      <a:schemeClr val="bg1"/>
                    </a:solidFill>
                  </a:tcPr>
                </a:tc>
                <a:tc>
                  <a:txBody>
                    <a:bodyPr/>
                    <a:lstStyle/>
                    <a:p>
                      <a:r>
                        <a:rPr lang="en-US">
                          <a:effectLst/>
                        </a:rPr>
                        <a:t>7612</a:t>
                      </a:r>
                    </a:p>
                  </a:txBody>
                  <a:tcPr marL="68580" marR="68580" marT="0" marB="0">
                    <a:solidFill>
                      <a:schemeClr val="bg1"/>
                    </a:solidFill>
                  </a:tcPr>
                </a:tc>
                <a:extLst>
                  <a:ext uri="{0D108BD9-81ED-4DB2-BD59-A6C34878D82A}">
                    <a16:rowId xmlns:a16="http://schemas.microsoft.com/office/drawing/2014/main" val="69860215"/>
                  </a:ext>
                </a:extLst>
              </a:tr>
              <a:tr h="0">
                <a:tc>
                  <a:txBody>
                    <a:bodyPr/>
                    <a:lstStyle/>
                    <a:p>
                      <a:r>
                        <a:rPr lang="en-US">
                          <a:effectLst/>
                        </a:rPr>
                        <a:t>05</a:t>
                      </a:r>
                    </a:p>
                  </a:txBody>
                  <a:tcPr marL="68580" marR="68580" marT="0" marB="0">
                    <a:solidFill>
                      <a:schemeClr val="bg1"/>
                    </a:solidFill>
                  </a:tcPr>
                </a:tc>
                <a:tc>
                  <a:txBody>
                    <a:bodyPr/>
                    <a:lstStyle/>
                    <a:p>
                      <a:r>
                        <a:rPr lang="en-US">
                          <a:effectLst/>
                        </a:rPr>
                        <a:t>7228</a:t>
                      </a:r>
                    </a:p>
                  </a:txBody>
                  <a:tcPr marL="68580" marR="68580" marT="0" marB="0">
                    <a:solidFill>
                      <a:schemeClr val="bg1"/>
                    </a:solidFill>
                  </a:tcPr>
                </a:tc>
                <a:extLst>
                  <a:ext uri="{0D108BD9-81ED-4DB2-BD59-A6C34878D82A}">
                    <a16:rowId xmlns:a16="http://schemas.microsoft.com/office/drawing/2014/main" val="3284442811"/>
                  </a:ext>
                </a:extLst>
              </a:tr>
              <a:tr h="0">
                <a:tc>
                  <a:txBody>
                    <a:bodyPr/>
                    <a:lstStyle/>
                    <a:p>
                      <a:r>
                        <a:rPr lang="en-US" b="0" i="0">
                          <a:effectLst/>
                        </a:rPr>
                        <a:t>N/A</a:t>
                      </a:r>
                    </a:p>
                  </a:txBody>
                  <a:tcPr marL="68580" marR="68580" marT="0" marB="0">
                    <a:solidFill>
                      <a:srgbClr val="FFFF00"/>
                    </a:solidFill>
                  </a:tcPr>
                </a:tc>
                <a:tc>
                  <a:txBody>
                    <a:bodyPr/>
                    <a:lstStyle/>
                    <a:p>
                      <a:r>
                        <a:rPr lang="en-US">
                          <a:effectLst/>
                        </a:rPr>
                        <a:t>6560</a:t>
                      </a:r>
                    </a:p>
                  </a:txBody>
                  <a:tcPr marL="68580" marR="68580" marT="0" marB="0">
                    <a:solidFill>
                      <a:srgbClr val="FFFF00"/>
                    </a:solidFill>
                  </a:tcPr>
                </a:tc>
                <a:extLst>
                  <a:ext uri="{0D108BD9-81ED-4DB2-BD59-A6C34878D82A}">
                    <a16:rowId xmlns:a16="http://schemas.microsoft.com/office/drawing/2014/main" val="1417097104"/>
                  </a:ext>
                </a:extLst>
              </a:tr>
              <a:tr h="0">
                <a:tc>
                  <a:txBody>
                    <a:bodyPr/>
                    <a:lstStyle/>
                    <a:p>
                      <a:r>
                        <a:rPr lang="en-US">
                          <a:effectLst/>
                        </a:rPr>
                        <a:t>03</a:t>
                      </a:r>
                    </a:p>
                  </a:txBody>
                  <a:tcPr marL="68580" marR="68580" marT="0" marB="0">
                    <a:solidFill>
                      <a:schemeClr val="bg1"/>
                    </a:solidFill>
                  </a:tcPr>
                </a:tc>
                <a:tc>
                  <a:txBody>
                    <a:bodyPr/>
                    <a:lstStyle/>
                    <a:p>
                      <a:r>
                        <a:rPr lang="en-US">
                          <a:effectLst/>
                        </a:rPr>
                        <a:t>6294</a:t>
                      </a:r>
                    </a:p>
                  </a:txBody>
                  <a:tcPr marL="68580" marR="68580" marT="0" marB="0">
                    <a:solidFill>
                      <a:schemeClr val="bg1"/>
                    </a:solidFill>
                  </a:tcPr>
                </a:tc>
                <a:extLst>
                  <a:ext uri="{0D108BD9-81ED-4DB2-BD59-A6C34878D82A}">
                    <a16:rowId xmlns:a16="http://schemas.microsoft.com/office/drawing/2014/main" val="2096912454"/>
                  </a:ext>
                </a:extLst>
              </a:tr>
              <a:tr h="0">
                <a:tc>
                  <a:txBody>
                    <a:bodyPr/>
                    <a:lstStyle/>
                    <a:p>
                      <a:r>
                        <a:rPr lang="en-US">
                          <a:effectLst/>
                        </a:rPr>
                        <a:t>12</a:t>
                      </a:r>
                    </a:p>
                  </a:txBody>
                  <a:tcPr marL="68580" marR="68580" marT="0" marB="0">
                    <a:solidFill>
                      <a:schemeClr val="bg1"/>
                    </a:solidFill>
                  </a:tcPr>
                </a:tc>
                <a:tc>
                  <a:txBody>
                    <a:bodyPr/>
                    <a:lstStyle/>
                    <a:p>
                      <a:r>
                        <a:rPr lang="en-US">
                          <a:effectLst/>
                        </a:rPr>
                        <a:t>6125</a:t>
                      </a:r>
                    </a:p>
                  </a:txBody>
                  <a:tcPr marL="68580" marR="68580" marT="0" marB="0">
                    <a:solidFill>
                      <a:schemeClr val="bg1"/>
                    </a:solidFill>
                  </a:tcPr>
                </a:tc>
                <a:extLst>
                  <a:ext uri="{0D108BD9-81ED-4DB2-BD59-A6C34878D82A}">
                    <a16:rowId xmlns:a16="http://schemas.microsoft.com/office/drawing/2014/main" val="2266848387"/>
                  </a:ext>
                </a:extLst>
              </a:tr>
              <a:tr h="0">
                <a:tc>
                  <a:txBody>
                    <a:bodyPr/>
                    <a:lstStyle/>
                    <a:p>
                      <a:r>
                        <a:rPr lang="en-US">
                          <a:effectLst/>
                        </a:rPr>
                        <a:t>04</a:t>
                      </a:r>
                    </a:p>
                  </a:txBody>
                  <a:tcPr marL="68580" marR="68580" marT="0" marB="0">
                    <a:solidFill>
                      <a:schemeClr val="bg1"/>
                    </a:solidFill>
                  </a:tcPr>
                </a:tc>
                <a:tc>
                  <a:txBody>
                    <a:bodyPr/>
                    <a:lstStyle/>
                    <a:p>
                      <a:r>
                        <a:rPr lang="en-US">
                          <a:effectLst/>
                        </a:rPr>
                        <a:t>4090</a:t>
                      </a:r>
                    </a:p>
                  </a:txBody>
                  <a:tcPr marL="68580" marR="68580" marT="0" marB="0">
                    <a:solidFill>
                      <a:schemeClr val="bg1"/>
                    </a:solidFill>
                  </a:tcPr>
                </a:tc>
                <a:extLst>
                  <a:ext uri="{0D108BD9-81ED-4DB2-BD59-A6C34878D82A}">
                    <a16:rowId xmlns:a16="http://schemas.microsoft.com/office/drawing/2014/main" val="1062106345"/>
                  </a:ext>
                </a:extLst>
              </a:tr>
              <a:tr h="0">
                <a:tc>
                  <a:txBody>
                    <a:bodyPr/>
                    <a:lstStyle/>
                    <a:p>
                      <a:r>
                        <a:rPr lang="en-US">
                          <a:effectLst/>
                        </a:rPr>
                        <a:t>13</a:t>
                      </a:r>
                    </a:p>
                  </a:txBody>
                  <a:tcPr marL="68580" marR="68580" marT="0" marB="0">
                    <a:solidFill>
                      <a:schemeClr val="bg1"/>
                    </a:solidFill>
                  </a:tcPr>
                </a:tc>
                <a:tc>
                  <a:txBody>
                    <a:bodyPr/>
                    <a:lstStyle/>
                    <a:p>
                      <a:r>
                        <a:rPr lang="en-US">
                          <a:effectLst/>
                        </a:rPr>
                        <a:t>3874</a:t>
                      </a:r>
                    </a:p>
                  </a:txBody>
                  <a:tcPr marL="68580" marR="68580" marT="0" marB="0">
                    <a:solidFill>
                      <a:schemeClr val="bg1"/>
                    </a:solidFill>
                  </a:tcPr>
                </a:tc>
                <a:extLst>
                  <a:ext uri="{0D108BD9-81ED-4DB2-BD59-A6C34878D82A}">
                    <a16:rowId xmlns:a16="http://schemas.microsoft.com/office/drawing/2014/main" val="3826582951"/>
                  </a:ext>
                </a:extLst>
              </a:tr>
              <a:tr h="0">
                <a:tc>
                  <a:txBody>
                    <a:bodyPr/>
                    <a:lstStyle/>
                    <a:p>
                      <a:r>
                        <a:rPr lang="en-US">
                          <a:effectLst/>
                        </a:rPr>
                        <a:t>09</a:t>
                      </a:r>
                    </a:p>
                  </a:txBody>
                  <a:tcPr marL="68580" marR="68580" marT="0" marB="0">
                    <a:solidFill>
                      <a:schemeClr val="bg1"/>
                    </a:solidFill>
                  </a:tcPr>
                </a:tc>
                <a:tc>
                  <a:txBody>
                    <a:bodyPr/>
                    <a:lstStyle/>
                    <a:p>
                      <a:r>
                        <a:rPr lang="en-US">
                          <a:effectLst/>
                        </a:rPr>
                        <a:t>3019</a:t>
                      </a:r>
                    </a:p>
                  </a:txBody>
                  <a:tcPr marL="68580" marR="68580" marT="0" marB="0">
                    <a:solidFill>
                      <a:schemeClr val="bg1"/>
                    </a:solidFill>
                  </a:tcPr>
                </a:tc>
                <a:extLst>
                  <a:ext uri="{0D108BD9-81ED-4DB2-BD59-A6C34878D82A}">
                    <a16:rowId xmlns:a16="http://schemas.microsoft.com/office/drawing/2014/main" val="447043662"/>
                  </a:ext>
                </a:extLst>
              </a:tr>
            </a:tbl>
          </a:graphicData>
        </a:graphic>
      </p:graphicFrame>
      <p:sp>
        <p:nvSpPr>
          <p:cNvPr id="8" name="TextBox 7">
            <a:extLst>
              <a:ext uri="{FF2B5EF4-FFF2-40B4-BE49-F238E27FC236}">
                <a16:creationId xmlns:a16="http://schemas.microsoft.com/office/drawing/2014/main" id="{BAF82DDC-EA71-416C-AEC6-8FA948C645A1}"/>
              </a:ext>
            </a:extLst>
          </p:cNvPr>
          <p:cNvSpPr txBox="1"/>
          <p:nvPr/>
        </p:nvSpPr>
        <p:spPr>
          <a:xfrm>
            <a:off x="4697323" y="1227710"/>
            <a:ext cx="425172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Frequency of Congressional District Entries</a:t>
            </a:r>
            <a:endParaRPr lang="en-US" b="1" i="1">
              <a:cs typeface="Calibri"/>
            </a:endParaRPr>
          </a:p>
        </p:txBody>
      </p:sp>
    </p:spTree>
    <p:extLst>
      <p:ext uri="{BB962C8B-B14F-4D97-AF65-F5344CB8AC3E}">
        <p14:creationId xmlns:p14="http://schemas.microsoft.com/office/powerpoint/2010/main" val="482367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5E6-8F1E-403A-BF8C-EAA0B8F41E5D}"/>
              </a:ext>
            </a:extLst>
          </p:cNvPr>
          <p:cNvSpPr>
            <a:spLocks noGrp="1"/>
          </p:cNvSpPr>
          <p:nvPr>
            <p:ph type="title"/>
          </p:nvPr>
        </p:nvSpPr>
        <p:spPr/>
        <p:txBody>
          <a:bodyPr anchor="t"/>
          <a:lstStyle/>
          <a:p>
            <a:r>
              <a:rPr lang="en-US"/>
              <a:t>Validity</a:t>
            </a:r>
          </a:p>
        </p:txBody>
      </p:sp>
      <p:sp>
        <p:nvSpPr>
          <p:cNvPr id="3" name="Slide Number Placeholder 2">
            <a:extLst>
              <a:ext uri="{FF2B5EF4-FFF2-40B4-BE49-F238E27FC236}">
                <a16:creationId xmlns:a16="http://schemas.microsoft.com/office/drawing/2014/main" id="{5A439C8D-BFA7-4A84-8CB3-F32D6DAE16E6}"/>
              </a:ext>
            </a:extLst>
          </p:cNvPr>
          <p:cNvSpPr>
            <a:spLocks noGrp="1"/>
          </p:cNvSpPr>
          <p:nvPr>
            <p:ph type="sldNum" sz="quarter" idx="10"/>
          </p:nvPr>
        </p:nvSpPr>
        <p:spPr/>
        <p:txBody>
          <a:bodyPr/>
          <a:lstStyle/>
          <a:p>
            <a:fld id="{0F418C06-167A-E646-9EF6-18275B625F6B}" type="slidenum">
              <a:rPr lang="en-US" smtClean="0"/>
              <a:pPr/>
              <a:t>15</a:t>
            </a:fld>
            <a:endParaRPr lang="en-US"/>
          </a:p>
        </p:txBody>
      </p:sp>
      <p:sp>
        <p:nvSpPr>
          <p:cNvPr id="4" name="Content Placeholder 3">
            <a:extLst>
              <a:ext uri="{FF2B5EF4-FFF2-40B4-BE49-F238E27FC236}">
                <a16:creationId xmlns:a16="http://schemas.microsoft.com/office/drawing/2014/main" id="{EAE31C04-3B2E-4C7B-83A4-E172888BE541}"/>
              </a:ext>
            </a:extLst>
          </p:cNvPr>
          <p:cNvSpPr>
            <a:spLocks noGrp="1"/>
          </p:cNvSpPr>
          <p:nvPr>
            <p:ph sz="quarter" idx="11"/>
          </p:nvPr>
        </p:nvSpPr>
        <p:spPr/>
        <p:txBody>
          <a:bodyPr anchor="t"/>
          <a:lstStyle/>
          <a:p>
            <a:pPr>
              <a:spcBef>
                <a:spcPct val="0"/>
              </a:spcBef>
            </a:pPr>
            <a:r>
              <a:rPr lang="en-US" sz="2400" dirty="0">
                <a:solidFill>
                  <a:schemeClr val="accent6">
                    <a:lumMod val="75000"/>
                  </a:schemeClr>
                </a:solidFill>
                <a:latin typeface="Calibri"/>
                <a:ea typeface="+mn-lt"/>
                <a:cs typeface="+mn-lt"/>
              </a:rPr>
              <a:t>How much data is relevant and correctly formatted?</a:t>
            </a:r>
            <a:endParaRPr lang="en-US" sz="2400" dirty="0">
              <a:solidFill>
                <a:schemeClr val="accent6">
                  <a:lumMod val="75000"/>
                </a:schemeClr>
              </a:solidFill>
              <a:latin typeface="Calibri"/>
              <a:cs typeface="Calibri"/>
            </a:endParaRPr>
          </a:p>
          <a:p>
            <a:pPr lvl="1"/>
            <a:r>
              <a:rPr lang="en-US" sz="2400" dirty="0">
                <a:ea typeface="+mn-lt"/>
                <a:cs typeface="+mn-lt"/>
              </a:rPr>
              <a:t>Specialized process for each field that tracks amount of incorrectly formatted and misplaced data.</a:t>
            </a:r>
            <a:r>
              <a:rPr lang="en-US" sz="2400" dirty="0">
                <a:solidFill>
                  <a:srgbClr val="000000"/>
                </a:solidFill>
                <a:ea typeface="+mn-lt"/>
                <a:cs typeface="+mn-lt"/>
              </a:rPr>
              <a:t> </a:t>
            </a:r>
          </a:p>
          <a:p>
            <a:pPr lvl="1"/>
            <a:r>
              <a:rPr lang="en-US" sz="2400" dirty="0">
                <a:ea typeface="+mn-lt"/>
                <a:cs typeface="+mn-lt"/>
              </a:rPr>
              <a:t>Process returns the percentage of projects and funding inputted correctly</a:t>
            </a:r>
            <a:endParaRPr lang="en-US" sz="2400">
              <a:cs typeface="Calibri"/>
            </a:endParaRPr>
          </a:p>
          <a:p>
            <a:r>
              <a:rPr lang="en-US" sz="2400" dirty="0">
                <a:solidFill>
                  <a:schemeClr val="accent6">
                    <a:lumMod val="75000"/>
                  </a:schemeClr>
                </a:solidFill>
                <a:latin typeface="Calibri"/>
                <a:ea typeface="+mj-ea"/>
                <a:cs typeface="Calibri"/>
              </a:rPr>
              <a:t>Prepared</a:t>
            </a:r>
            <a:r>
              <a:rPr lang="en-US" sz="2400" dirty="0">
                <a:solidFill>
                  <a:schemeClr val="accent6">
                    <a:lumMod val="75000"/>
                  </a:schemeClr>
                </a:solidFill>
                <a:ea typeface="+mn-lt"/>
                <a:cs typeface="+mn-lt"/>
              </a:rPr>
              <a:t> R scripts to:</a:t>
            </a:r>
            <a:endParaRPr lang="en-US" sz="2400">
              <a:solidFill>
                <a:schemeClr val="accent6">
                  <a:lumMod val="75000"/>
                </a:schemeClr>
              </a:solidFill>
              <a:cs typeface="Calibri"/>
            </a:endParaRPr>
          </a:p>
          <a:p>
            <a:pPr lvl="1"/>
            <a:r>
              <a:rPr lang="en-US" sz="2400" dirty="0">
                <a:ea typeface="+mn-lt"/>
                <a:cs typeface="+mn-lt"/>
              </a:rPr>
              <a:t>Ensure </a:t>
            </a:r>
            <a:r>
              <a:rPr lang="en-US" sz="2400" dirty="0">
                <a:solidFill>
                  <a:schemeClr val="accent6">
                    <a:lumMod val="75000"/>
                  </a:schemeClr>
                </a:solidFill>
                <a:ea typeface="+mn-lt"/>
                <a:cs typeface="+mn-lt"/>
              </a:rPr>
              <a:t>proper formatting </a:t>
            </a:r>
            <a:r>
              <a:rPr lang="en-US" sz="2400" dirty="0">
                <a:solidFill>
                  <a:srgbClr val="000000"/>
                </a:solidFill>
                <a:ea typeface="+mn-lt"/>
                <a:cs typeface="+mn-lt"/>
              </a:rPr>
              <a:t>for</a:t>
            </a:r>
            <a:endParaRPr lang="en-US" sz="2400" dirty="0">
              <a:ea typeface="+mn-lt"/>
              <a:cs typeface="+mn-lt"/>
            </a:endParaRPr>
          </a:p>
          <a:p>
            <a:pPr lvl="2"/>
            <a:r>
              <a:rPr lang="en-US" sz="2400" dirty="0">
                <a:ea typeface="+mn-lt"/>
                <a:cs typeface="+mn-lt"/>
              </a:rPr>
              <a:t>state abbreviations, zip codes and city names</a:t>
            </a:r>
          </a:p>
          <a:p>
            <a:pPr lvl="2"/>
            <a:r>
              <a:rPr lang="en-US" sz="2400" dirty="0">
                <a:ea typeface="+mn-lt"/>
                <a:cs typeface="+mn-lt"/>
              </a:rPr>
              <a:t>DUNS numbers, CFDA codes and project IDs</a:t>
            </a:r>
          </a:p>
          <a:p>
            <a:pPr lvl="2"/>
            <a:r>
              <a:rPr lang="en-US" sz="2400" dirty="0">
                <a:ea typeface="+mn-lt"/>
                <a:cs typeface="+mn-lt"/>
              </a:rPr>
              <a:t>author names, dates and funding totals</a:t>
            </a:r>
          </a:p>
          <a:p>
            <a:pPr lvl="1"/>
            <a:r>
              <a:rPr lang="en-US" sz="2400" dirty="0">
                <a:ea typeface="+mn-lt"/>
                <a:cs typeface="+mn-lt"/>
              </a:rPr>
              <a:t>Examine each unique department, agency, state and country name to </a:t>
            </a:r>
            <a:r>
              <a:rPr lang="en-US" sz="2400" dirty="0">
                <a:solidFill>
                  <a:schemeClr val="accent6">
                    <a:lumMod val="75000"/>
                  </a:schemeClr>
                </a:solidFill>
                <a:ea typeface="+mn-lt"/>
                <a:cs typeface="+mn-lt"/>
              </a:rPr>
              <a:t>check valid classifications</a:t>
            </a:r>
            <a:endParaRPr lang="en-US" sz="2400" dirty="0">
              <a:solidFill>
                <a:schemeClr val="accent6">
                  <a:lumMod val="75000"/>
                </a:schemeClr>
              </a:solidFill>
              <a:ea typeface="+mj-ea"/>
              <a:cs typeface="Calibri"/>
            </a:endParaRPr>
          </a:p>
        </p:txBody>
      </p:sp>
    </p:spTree>
    <p:extLst>
      <p:ext uri="{BB962C8B-B14F-4D97-AF65-F5344CB8AC3E}">
        <p14:creationId xmlns:p14="http://schemas.microsoft.com/office/powerpoint/2010/main" val="281064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0304C9-0FED-436D-9CAD-C6DBD82B6C0A}"/>
              </a:ext>
            </a:extLst>
          </p:cNvPr>
          <p:cNvSpPr>
            <a:spLocks noGrp="1"/>
          </p:cNvSpPr>
          <p:nvPr>
            <p:ph type="sldNum" sz="quarter" idx="10"/>
          </p:nvPr>
        </p:nvSpPr>
        <p:spPr/>
        <p:txBody>
          <a:bodyPr/>
          <a:lstStyle/>
          <a:p>
            <a:fld id="{0F418C06-167A-E646-9EF6-18275B625F6B}" type="slidenum">
              <a:rPr lang="en-US" smtClean="0"/>
              <a:pPr/>
              <a:t>16</a:t>
            </a:fld>
            <a:endParaRPr lang="en-US"/>
          </a:p>
        </p:txBody>
      </p:sp>
      <p:graphicFrame>
        <p:nvGraphicFramePr>
          <p:cNvPr id="4" name="Table 3">
            <a:extLst>
              <a:ext uri="{FF2B5EF4-FFF2-40B4-BE49-F238E27FC236}">
                <a16:creationId xmlns:a16="http://schemas.microsoft.com/office/drawing/2014/main" id="{85FA93D9-3E5C-4936-84AE-B1C81567B156}"/>
              </a:ext>
            </a:extLst>
          </p:cNvPr>
          <p:cNvGraphicFramePr>
            <a:graphicFrameLocks noGrp="1"/>
          </p:cNvGraphicFramePr>
          <p:nvPr>
            <p:extLst>
              <p:ext uri="{D42A27DB-BD31-4B8C-83A1-F6EECF244321}">
                <p14:modId xmlns:p14="http://schemas.microsoft.com/office/powerpoint/2010/main" val="470030430"/>
              </p:ext>
            </p:extLst>
          </p:nvPr>
        </p:nvGraphicFramePr>
        <p:xfrm>
          <a:off x="313309" y="2903299"/>
          <a:ext cx="8558764" cy="2993845"/>
        </p:xfrm>
        <a:graphic>
          <a:graphicData uri="http://schemas.openxmlformats.org/drawingml/2006/table">
            <a:tbl>
              <a:tblPr firstRow="1" firstCol="1" bandRow="1">
                <a:tableStyleId>{5940675A-B579-460E-94D1-54222C63F5DA}</a:tableStyleId>
              </a:tblPr>
              <a:tblGrid>
                <a:gridCol w="292326">
                  <a:extLst>
                    <a:ext uri="{9D8B030D-6E8A-4147-A177-3AD203B41FA5}">
                      <a16:colId xmlns:a16="http://schemas.microsoft.com/office/drawing/2014/main" val="3719932165"/>
                    </a:ext>
                  </a:extLst>
                </a:gridCol>
                <a:gridCol w="8266438">
                  <a:extLst>
                    <a:ext uri="{9D8B030D-6E8A-4147-A177-3AD203B41FA5}">
                      <a16:colId xmlns:a16="http://schemas.microsoft.com/office/drawing/2014/main" val="2427713456"/>
                    </a:ext>
                  </a:extLst>
                </a:gridCol>
              </a:tblGrid>
              <a:tr h="187115">
                <a:tc>
                  <a:txBody>
                    <a:bodyPr/>
                    <a:lstStyle/>
                    <a:p>
                      <a:pPr algn="l"/>
                      <a:endParaRPr lang="en-US" sz="1200" b="1">
                        <a:effectLst/>
                      </a:endParaRPr>
                    </a:p>
                  </a:txBody>
                  <a:tcPr marL="68580" marR="68580" marT="0" marB="0">
                    <a:solidFill>
                      <a:schemeClr val="bg1"/>
                    </a:solidFill>
                  </a:tcPr>
                </a:tc>
                <a:tc>
                  <a:txBody>
                    <a:bodyPr/>
                    <a:lstStyle/>
                    <a:p>
                      <a:pPr algn="l"/>
                      <a:r>
                        <a:rPr lang="en-US" sz="1200" b="1">
                          <a:effectLst/>
                        </a:rPr>
                        <a:t>PROJECT_TITLE</a:t>
                      </a:r>
                    </a:p>
                  </a:txBody>
                  <a:tcPr marL="68580" marR="68580" marT="0" marB="0">
                    <a:solidFill>
                      <a:schemeClr val="bg1"/>
                    </a:solidFill>
                  </a:tcPr>
                </a:tc>
                <a:extLst>
                  <a:ext uri="{0D108BD9-81ED-4DB2-BD59-A6C34878D82A}">
                    <a16:rowId xmlns:a16="http://schemas.microsoft.com/office/drawing/2014/main" val="1121704277"/>
                  </a:ext>
                </a:extLst>
              </a:tr>
              <a:tr h="561346">
                <a:tc>
                  <a:txBody>
                    <a:bodyPr/>
                    <a:lstStyle/>
                    <a:p>
                      <a:pPr algn="l"/>
                      <a:r>
                        <a:rPr lang="en-US" sz="1200" b="1">
                          <a:effectLst/>
                        </a:rPr>
                        <a:t>1</a:t>
                      </a:r>
                    </a:p>
                  </a:txBody>
                  <a:tcPr marL="68580" marR="68580" marT="0" marB="0">
                    <a:solidFill>
                      <a:schemeClr val="bg1"/>
                    </a:solidFill>
                  </a:tcPr>
                </a:tc>
                <a:tc>
                  <a:txBody>
                    <a:bodyPr/>
                    <a:lstStyle/>
                    <a:p>
                      <a:pPr algn="l"/>
                      <a:r>
                        <a:rPr lang="en-US" sz="1200" b="1">
                          <a:effectLst/>
                        </a:rPr>
                        <a:t>THE PROPOSED WORK CONTRIBUTES IN A SIGNIFICANT WAY BY CREATING A FORMAL LINK BETWEEN WEDC AND THE ELMIRA CITY SCHOOL DISTRICT THROUGH A NASA STEM EXHIBIT AND ASSOCIATED STEM CURRICULA. THE TARGETED AUDIENCE OF THE PROPOSED WORK IS GRADES K THROUGH 12 LOW</a:t>
                      </a:r>
                    </a:p>
                  </a:txBody>
                  <a:tcPr marL="68580" marR="68580" marT="0" marB="0">
                    <a:solidFill>
                      <a:schemeClr val="bg1"/>
                    </a:solidFill>
                  </a:tcPr>
                </a:tc>
                <a:extLst>
                  <a:ext uri="{0D108BD9-81ED-4DB2-BD59-A6C34878D82A}">
                    <a16:rowId xmlns:a16="http://schemas.microsoft.com/office/drawing/2014/main" val="1802007996"/>
                  </a:ext>
                </a:extLst>
              </a:tr>
              <a:tr h="561346">
                <a:tc>
                  <a:txBody>
                    <a:bodyPr/>
                    <a:lstStyle/>
                    <a:p>
                      <a:pPr algn="l"/>
                      <a:r>
                        <a:rPr lang="en-US" sz="1200" b="1">
                          <a:effectLst/>
                        </a:rPr>
                        <a:t>2</a:t>
                      </a:r>
                    </a:p>
                  </a:txBody>
                  <a:tcPr marL="68580" marR="68580" marT="0" marB="0">
                    <a:solidFill>
                      <a:schemeClr val="bg1"/>
                    </a:solidFill>
                  </a:tcPr>
                </a:tc>
                <a:tc>
                  <a:txBody>
                    <a:bodyPr/>
                    <a:lstStyle/>
                    <a:p>
                      <a:pPr algn="l"/>
                      <a:r>
                        <a:rPr lang="en-US" sz="1200" b="1">
                          <a:effectLst/>
                        </a:rPr>
                        <a:t>PARTICULATE ORGANIC MATTER POM IN THE UPPER OCEAN IS SUBJECT TO ADVECTION BY NEAR SURFACE VELOCITIES RELATED TO THE DYNAMICS OF EDDIES, FRONTS AND MIXED LAYER INSTABILITIES. THIS ADVECTION INFLUENCES BOTH THE HORIZONTAL AND VERTICAL DISTRIBUTIONS OF POM.</a:t>
                      </a:r>
                    </a:p>
                  </a:txBody>
                  <a:tcPr marL="68580" marR="68580" marT="0" marB="0">
                    <a:solidFill>
                      <a:schemeClr val="bg1"/>
                    </a:solidFill>
                  </a:tcPr>
                </a:tc>
                <a:extLst>
                  <a:ext uri="{0D108BD9-81ED-4DB2-BD59-A6C34878D82A}">
                    <a16:rowId xmlns:a16="http://schemas.microsoft.com/office/drawing/2014/main" val="868624530"/>
                  </a:ext>
                </a:extLst>
              </a:tr>
              <a:tr h="561346">
                <a:tc>
                  <a:txBody>
                    <a:bodyPr/>
                    <a:lstStyle/>
                    <a:p>
                      <a:pPr algn="l"/>
                      <a:r>
                        <a:rPr lang="en-US" sz="1200" b="1">
                          <a:effectLst/>
                        </a:rPr>
                        <a:t>3</a:t>
                      </a:r>
                    </a:p>
                  </a:txBody>
                  <a:tcPr marL="68580" marR="68580" marT="0" marB="0">
                    <a:solidFill>
                      <a:schemeClr val="bg1"/>
                    </a:solidFill>
                  </a:tcPr>
                </a:tc>
                <a:tc>
                  <a:txBody>
                    <a:bodyPr/>
                    <a:lstStyle/>
                    <a:p>
                      <a:pPr algn="l"/>
                      <a:r>
                        <a:rPr lang="en-US" sz="1200" b="1">
                          <a:effectLst/>
                        </a:rPr>
                        <a:t>SCANNING TRANSMISSION ELECTRON MICROSCOPY OF LABORATORY SPACE WEATHERED PARTICLES THE GOAL OF THIS PROPOSAL IS TO CHARACTERIZE SPACE-WEATHERING EFFECTS AS A FUNCTION OF REGOLITH TEMPERATURE, ENERGY SOURCE AND VOLATILE CONTENT BY SCANNING TRANSMISSION ELE</a:t>
                      </a:r>
                    </a:p>
                  </a:txBody>
                  <a:tcPr marL="68580" marR="68580" marT="0" marB="0">
                    <a:solidFill>
                      <a:schemeClr val="bg1"/>
                    </a:solidFill>
                  </a:tcPr>
                </a:tc>
                <a:extLst>
                  <a:ext uri="{0D108BD9-81ED-4DB2-BD59-A6C34878D82A}">
                    <a16:rowId xmlns:a16="http://schemas.microsoft.com/office/drawing/2014/main" val="4175502973"/>
                  </a:ext>
                </a:extLst>
              </a:tr>
              <a:tr h="561346">
                <a:tc>
                  <a:txBody>
                    <a:bodyPr/>
                    <a:lstStyle/>
                    <a:p>
                      <a:pPr algn="l"/>
                      <a:r>
                        <a:rPr lang="en-US" sz="1200" b="1">
                          <a:effectLst/>
                        </a:rPr>
                        <a:t>4</a:t>
                      </a:r>
                    </a:p>
                  </a:txBody>
                  <a:tcPr marL="68580" marR="68580" marT="0" marB="0">
                    <a:solidFill>
                      <a:schemeClr val="bg1"/>
                    </a:solidFill>
                  </a:tcPr>
                </a:tc>
                <a:tc>
                  <a:txBody>
                    <a:bodyPr/>
                    <a:lstStyle/>
                    <a:p>
                      <a:pPr algn="l"/>
                      <a:r>
                        <a:rPr lang="en-US" sz="1200" b="1">
                          <a:effectLst/>
                        </a:rPr>
                        <a:t>SCIENCE GOALS AND OBJECTIVES: THE SCIENTIFIC OBJECTIVE OF THIS EFFORT IS TO DEVELOP A BETTER UNDERSTANDING OF ELECTROMAGNETIC SCATTERING FROM PLANETARY SURFACES USING THEORY AND COMPUTER SIMULATIONS. ONE GOAL IS TO UNDERSTAND HOW THE AMPLITUDE AND POLARI</a:t>
                      </a:r>
                    </a:p>
                  </a:txBody>
                  <a:tcPr marL="68580" marR="68580" marT="0" marB="0">
                    <a:solidFill>
                      <a:schemeClr val="bg1"/>
                    </a:solidFill>
                  </a:tcPr>
                </a:tc>
                <a:extLst>
                  <a:ext uri="{0D108BD9-81ED-4DB2-BD59-A6C34878D82A}">
                    <a16:rowId xmlns:a16="http://schemas.microsoft.com/office/drawing/2014/main" val="3561315713"/>
                  </a:ext>
                </a:extLst>
              </a:tr>
              <a:tr h="561346">
                <a:tc>
                  <a:txBody>
                    <a:bodyPr/>
                    <a:lstStyle/>
                    <a:p>
                      <a:pPr algn="l"/>
                      <a:r>
                        <a:rPr lang="en-US" sz="1200" b="1">
                          <a:effectLst/>
                        </a:rPr>
                        <a:t>5</a:t>
                      </a:r>
                    </a:p>
                  </a:txBody>
                  <a:tcPr marL="68580" marR="68580" marT="0" marB="0">
                    <a:solidFill>
                      <a:schemeClr val="bg1"/>
                    </a:solidFill>
                  </a:tcPr>
                </a:tc>
                <a:tc>
                  <a:txBody>
                    <a:bodyPr/>
                    <a:lstStyle/>
                    <a:p>
                      <a:pPr algn="l"/>
                      <a:r>
                        <a:rPr lang="en-US" sz="1200" b="1">
                          <a:effectLst/>
                        </a:rPr>
                        <a:t>UNDERSTANDING AND FORECASTING CHANGES IN HIGH MOUNTAIN ASIA SNOW HYDROLOGY VIA A NOVEL BAYESIAN REANALYSIS AND MODELINGAPPROACH SEASONAL SNOW OVER HIGH MOUNTAIN ASIA (HMA) CONSTITUTES ONE OF THE MOST IMPORTANT COMPONENTS OF THE REGIONAL HYDROLOGIC CYCLE,</a:t>
                      </a:r>
                    </a:p>
                  </a:txBody>
                  <a:tcPr marL="68580" marR="68580" marT="0" marB="0">
                    <a:solidFill>
                      <a:schemeClr val="bg1"/>
                    </a:solidFill>
                  </a:tcPr>
                </a:tc>
                <a:extLst>
                  <a:ext uri="{0D108BD9-81ED-4DB2-BD59-A6C34878D82A}">
                    <a16:rowId xmlns:a16="http://schemas.microsoft.com/office/drawing/2014/main" val="3954140514"/>
                  </a:ext>
                </a:extLst>
              </a:tr>
            </a:tbl>
          </a:graphicData>
        </a:graphic>
      </p:graphicFrame>
      <p:sp>
        <p:nvSpPr>
          <p:cNvPr id="5" name="TextBox 4">
            <a:extLst>
              <a:ext uri="{FF2B5EF4-FFF2-40B4-BE49-F238E27FC236}">
                <a16:creationId xmlns:a16="http://schemas.microsoft.com/office/drawing/2014/main" id="{2C6C609D-997F-4B18-A1CA-2A86B823FEC3}"/>
              </a:ext>
            </a:extLst>
          </p:cNvPr>
          <p:cNvSpPr txBox="1"/>
          <p:nvPr/>
        </p:nvSpPr>
        <p:spPr>
          <a:xfrm>
            <a:off x="429314" y="990896"/>
            <a:ext cx="8533626"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dirty="0">
                <a:latin typeface="Calibri"/>
                <a:cs typeface="Calibri"/>
              </a:rPr>
              <a:t>Evaluated character lengths of project titles and noticed several entries that were much longer than expected</a:t>
            </a:r>
          </a:p>
          <a:p>
            <a:pPr marL="342900" indent="-342900">
              <a:buFont typeface="Arial"/>
              <a:buChar char="•"/>
            </a:pPr>
            <a:r>
              <a:rPr lang="en-US" sz="2800" dirty="0">
                <a:latin typeface="Calibri"/>
                <a:cs typeface="Calibri"/>
              </a:rPr>
              <a:t>Revealed to contain project abstracts, not titles!</a:t>
            </a:r>
          </a:p>
        </p:txBody>
      </p:sp>
      <p:sp>
        <p:nvSpPr>
          <p:cNvPr id="10" name="Title 1">
            <a:extLst>
              <a:ext uri="{FF2B5EF4-FFF2-40B4-BE49-F238E27FC236}">
                <a16:creationId xmlns:a16="http://schemas.microsoft.com/office/drawing/2014/main" id="{8601E265-9F5B-46B0-8964-86872A4E944C}"/>
              </a:ext>
            </a:extLst>
          </p:cNvPr>
          <p:cNvSpPr txBox="1">
            <a:spLocks/>
          </p:cNvSpPr>
          <p:nvPr/>
        </p:nvSpPr>
        <p:spPr>
          <a:xfrm>
            <a:off x="628650" y="365125"/>
            <a:ext cx="7886700" cy="625475"/>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a:solidFill>
                  <a:schemeClr val="accent6">
                    <a:lumMod val="75000"/>
                  </a:schemeClr>
                </a:solidFill>
                <a:latin typeface="ITC Franklin Gothic Std Book Co"/>
                <a:ea typeface="+mj-lt"/>
                <a:cs typeface="+mj-lt"/>
              </a:rPr>
              <a:t>Validity Example</a:t>
            </a:r>
          </a:p>
        </p:txBody>
      </p:sp>
    </p:spTree>
    <p:extLst>
      <p:ext uri="{BB962C8B-B14F-4D97-AF65-F5344CB8AC3E}">
        <p14:creationId xmlns:p14="http://schemas.microsoft.com/office/powerpoint/2010/main" val="89489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4CD8-684D-4FE7-9B4A-5B9D5D5A777F}"/>
              </a:ext>
            </a:extLst>
          </p:cNvPr>
          <p:cNvSpPr>
            <a:spLocks noGrp="1"/>
          </p:cNvSpPr>
          <p:nvPr>
            <p:ph type="title"/>
          </p:nvPr>
        </p:nvSpPr>
        <p:spPr/>
        <p:txBody>
          <a:bodyPr anchor="t"/>
          <a:lstStyle/>
          <a:p>
            <a:r>
              <a:rPr lang="en-US"/>
              <a:t>Profiling Fed </a:t>
            </a:r>
            <a:r>
              <a:rPr lang="en-US" err="1"/>
              <a:t>RePORTER</a:t>
            </a:r>
          </a:p>
        </p:txBody>
      </p:sp>
      <p:sp>
        <p:nvSpPr>
          <p:cNvPr id="3" name="Slide Number Placeholder 2">
            <a:extLst>
              <a:ext uri="{FF2B5EF4-FFF2-40B4-BE49-F238E27FC236}">
                <a16:creationId xmlns:a16="http://schemas.microsoft.com/office/drawing/2014/main" id="{F0C617E1-F9AB-4EFD-B082-FBCE09F92810}"/>
              </a:ext>
            </a:extLst>
          </p:cNvPr>
          <p:cNvSpPr>
            <a:spLocks noGrp="1"/>
          </p:cNvSpPr>
          <p:nvPr>
            <p:ph type="sldNum" sz="quarter" idx="10"/>
          </p:nvPr>
        </p:nvSpPr>
        <p:spPr/>
        <p:txBody>
          <a:bodyPr/>
          <a:lstStyle/>
          <a:p>
            <a:fld id="{0F418C06-167A-E646-9EF6-18275B625F6B}" type="slidenum">
              <a:rPr lang="en-US" smtClean="0"/>
              <a:pPr/>
              <a:t>17</a:t>
            </a:fld>
            <a:endParaRPr lang="en-US"/>
          </a:p>
        </p:txBody>
      </p:sp>
      <p:sp>
        <p:nvSpPr>
          <p:cNvPr id="4" name="Content Placeholder 3">
            <a:extLst>
              <a:ext uri="{FF2B5EF4-FFF2-40B4-BE49-F238E27FC236}">
                <a16:creationId xmlns:a16="http://schemas.microsoft.com/office/drawing/2014/main" id="{8789123B-D475-4E6D-9480-4230AF96957A}"/>
              </a:ext>
            </a:extLst>
          </p:cNvPr>
          <p:cNvSpPr>
            <a:spLocks noGrp="1"/>
          </p:cNvSpPr>
          <p:nvPr>
            <p:ph sz="quarter" idx="11"/>
          </p:nvPr>
        </p:nvSpPr>
        <p:spPr>
          <a:xfrm>
            <a:off x="656192" y="1143000"/>
            <a:ext cx="7859158" cy="5658079"/>
          </a:xfrm>
        </p:spPr>
        <p:txBody>
          <a:bodyPr anchor="t"/>
          <a:lstStyle/>
          <a:p>
            <a:r>
              <a:rPr lang="en-US" sz="2400" dirty="0">
                <a:cs typeface="Calibri"/>
              </a:rPr>
              <a:t>Dataset with 91,151 entries and 24 fields of information</a:t>
            </a:r>
            <a:endParaRPr lang="en-US" sz="2400">
              <a:cs typeface="Calibri"/>
            </a:endParaRPr>
          </a:p>
          <a:p>
            <a:r>
              <a:rPr lang="en-US" sz="2400" dirty="0">
                <a:solidFill>
                  <a:srgbClr val="000000"/>
                </a:solidFill>
                <a:cs typeface="Calibri"/>
              </a:rPr>
              <a:t>Initial profiling of 2016 sample data</a:t>
            </a:r>
          </a:p>
          <a:p>
            <a:r>
              <a:rPr lang="en-US" sz="2400" dirty="0">
                <a:cs typeface="Calibri"/>
              </a:rPr>
              <a:t>Preliminary results of profiling:</a:t>
            </a:r>
          </a:p>
          <a:p>
            <a:pPr lvl="1"/>
            <a:r>
              <a:rPr lang="en-US" dirty="0">
                <a:ea typeface="+mn-lt"/>
                <a:cs typeface="+mn-lt"/>
              </a:rPr>
              <a:t>Completeness: Average field was 86.8% complete</a:t>
            </a:r>
          </a:p>
          <a:p>
            <a:pPr lvl="1"/>
            <a:r>
              <a:rPr lang="en-US" dirty="0">
                <a:ea typeface="+mn-lt"/>
                <a:cs typeface="+mn-lt"/>
              </a:rPr>
              <a:t>Validity: Average field was 85.1%, but some fields were too qualitative to evaluate e.g. PROJECT_TERMS:</a:t>
            </a:r>
            <a:endParaRPr lang="en-US">
              <a:cs typeface="Calibri"/>
            </a:endParaRPr>
          </a:p>
          <a:p>
            <a:pPr lvl="1"/>
            <a:endParaRPr lang="en-US">
              <a:cs typeface="Calibri"/>
            </a:endParaRPr>
          </a:p>
          <a:p>
            <a:pPr lvl="1"/>
            <a:endParaRPr lang="en-US">
              <a:cs typeface="Calibri"/>
            </a:endParaRPr>
          </a:p>
          <a:p>
            <a:pPr lvl="1"/>
            <a:endParaRPr lang="en-US">
              <a:cs typeface="Calibri"/>
            </a:endParaRPr>
          </a:p>
          <a:p>
            <a:pPr lvl="1"/>
            <a:endParaRPr lang="en-US">
              <a:cs typeface="Calibri"/>
            </a:endParaRPr>
          </a:p>
          <a:p>
            <a:pPr lvl="1"/>
            <a:endParaRPr lang="en-US">
              <a:cs typeface="Calibri"/>
            </a:endParaRPr>
          </a:p>
          <a:p>
            <a:pPr marL="57150" indent="0">
              <a:buNone/>
            </a:pPr>
            <a:r>
              <a:rPr lang="en-US" sz="2400" dirty="0">
                <a:cs typeface="Calibri"/>
              </a:rPr>
              <a:t>Considering that this is the first data set that we have begun profiling, these </a:t>
            </a:r>
            <a:r>
              <a:rPr lang="en-US" sz="2400" dirty="0">
                <a:solidFill>
                  <a:schemeClr val="accent6">
                    <a:lumMod val="75000"/>
                  </a:schemeClr>
                </a:solidFill>
                <a:cs typeface="Calibri"/>
              </a:rPr>
              <a:t>high completeness and validity results</a:t>
            </a:r>
            <a:r>
              <a:rPr lang="en-US" sz="2400" dirty="0">
                <a:cs typeface="Calibri"/>
              </a:rPr>
              <a:t> are very promising.</a:t>
            </a:r>
            <a:endParaRPr lang="en-US" sz="2400">
              <a:cs typeface="Calibri"/>
            </a:endParaRPr>
          </a:p>
          <a:p>
            <a:endParaRPr lang="en-US">
              <a:cs typeface="Calibri"/>
            </a:endParaRPr>
          </a:p>
        </p:txBody>
      </p:sp>
      <p:sp>
        <p:nvSpPr>
          <p:cNvPr id="5" name="TextBox 4">
            <a:extLst>
              <a:ext uri="{FF2B5EF4-FFF2-40B4-BE49-F238E27FC236}">
                <a16:creationId xmlns:a16="http://schemas.microsoft.com/office/drawing/2014/main" id="{501E0E98-1FB0-44F8-845A-31DA73B0F2BB}"/>
              </a:ext>
            </a:extLst>
          </p:cNvPr>
          <p:cNvSpPr txBox="1"/>
          <p:nvPr/>
        </p:nvSpPr>
        <p:spPr>
          <a:xfrm>
            <a:off x="670840" y="3516216"/>
            <a:ext cx="7802570" cy="1569660"/>
          </a:xfrm>
          <a:prstGeom prst="rect">
            <a:avLst/>
          </a:prstGeom>
          <a:solidFill>
            <a:schemeClr val="bg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Behavior</a:t>
            </a:r>
            <a:r>
              <a:rPr lang="en-US" sz="1200">
                <a:ea typeface="+mn-lt"/>
                <a:cs typeface="+mn-lt"/>
              </a:rPr>
              <a:t>; Bioinformatics; Biological Assay; Biomedical Research; Biometry; Child; Clinical; cognitive testing; Communities; Cytogenetics; Data Analyses; design; Developmental Disabilities; developmental disease/disorder; Diffusion; Functional Magnetic Resonance Imaging; Funding; Gap Junctions; Genetic; Histology; Image; Impairment; Institutes; Institution; Institutional Review Boards; Intellectual functioning disability; Leadership; lectures; Magnetic Resonance Imaging; Mental Retardation and Developmental Disabilities Research Centers; Methods; Molecular Genetics; Motor; multidisciplinary; National Institute of Child Health and Human Development; neuroimaging; neuropsychological; Participant; Pathway interactions; pre-clinical; Prevention; programs; Protocols documentation; Research; Research Personnel; response; Risk; School-Age Population; Science; tissue culture; Training; translational neuroscience; Translational Research; Universities</a:t>
            </a:r>
            <a:endParaRPr lang="en-US" sz="1200">
              <a:cs typeface="Calibri"/>
            </a:endParaRPr>
          </a:p>
        </p:txBody>
      </p:sp>
    </p:spTree>
    <p:extLst>
      <p:ext uri="{BB962C8B-B14F-4D97-AF65-F5344CB8AC3E}">
        <p14:creationId xmlns:p14="http://schemas.microsoft.com/office/powerpoint/2010/main" val="1576447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C883CBEB-01AC-4197-A8D9-7689CBD36418}"/>
              </a:ext>
            </a:extLst>
          </p:cNvPr>
          <p:cNvGraphicFramePr>
            <a:graphicFrameLocks noGrp="1"/>
          </p:cNvGraphicFramePr>
          <p:nvPr/>
        </p:nvGraphicFramePr>
        <p:xfrm>
          <a:off x="11487205" y="-7498831"/>
          <a:ext cx="5120640" cy="183388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1627247731"/>
                    </a:ext>
                  </a:extLst>
                </a:gridCol>
                <a:gridCol w="1706880">
                  <a:extLst>
                    <a:ext uri="{9D8B030D-6E8A-4147-A177-3AD203B41FA5}">
                      <a16:colId xmlns:a16="http://schemas.microsoft.com/office/drawing/2014/main" val="1783389128"/>
                    </a:ext>
                  </a:extLst>
                </a:gridCol>
                <a:gridCol w="1706880">
                  <a:extLst>
                    <a:ext uri="{9D8B030D-6E8A-4147-A177-3AD203B41FA5}">
                      <a16:colId xmlns:a16="http://schemas.microsoft.com/office/drawing/2014/main" val="599080084"/>
                    </a:ext>
                  </a:extLst>
                </a:gridCol>
              </a:tblGrid>
              <a:tr h="370840">
                <a:tc gridSpan="3">
                  <a:txBody>
                    <a:bodyPr/>
                    <a:lstStyle/>
                    <a:p>
                      <a:r>
                        <a:rPr lang="en-US"/>
                        <a:t>NASA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5868892"/>
                  </a:ext>
                </a:extLst>
              </a:tr>
              <a:tr h="370840">
                <a:tc>
                  <a:txBody>
                    <a:bodyPr/>
                    <a:lstStyle/>
                    <a:p>
                      <a:r>
                        <a:rPr lang="en-US"/>
                        <a:t>Science Research Directorate</a:t>
                      </a:r>
                    </a:p>
                  </a:txBody>
                  <a:tcPr/>
                </a:tc>
                <a:tc>
                  <a:txBody>
                    <a:bodyPr/>
                    <a:lstStyle/>
                    <a:p>
                      <a:r>
                        <a:rPr lang="en-US"/>
                        <a:t>Aeronautics Research Mission Directorate</a:t>
                      </a:r>
                    </a:p>
                  </a:txBody>
                  <a:tcPr/>
                </a:tc>
                <a:tc>
                  <a:txBody>
                    <a:bodyPr/>
                    <a:lstStyle/>
                    <a:p>
                      <a:r>
                        <a:rPr lang="en-US"/>
                        <a:t>Human Explorations and Operations Mission Directive</a:t>
                      </a:r>
                    </a:p>
                  </a:txBody>
                  <a:tcPr/>
                </a:tc>
                <a:extLst>
                  <a:ext uri="{0D108BD9-81ED-4DB2-BD59-A6C34878D82A}">
                    <a16:rowId xmlns:a16="http://schemas.microsoft.com/office/drawing/2014/main" val="3428994473"/>
                  </a:ext>
                </a:extLst>
              </a:tr>
            </a:tbl>
          </a:graphicData>
        </a:graphic>
      </p:graphicFrame>
      <p:graphicFrame>
        <p:nvGraphicFramePr>
          <p:cNvPr id="9" name="Content Placeholder 7">
            <a:extLst>
              <a:ext uri="{FF2B5EF4-FFF2-40B4-BE49-F238E27FC236}">
                <a16:creationId xmlns:a16="http://schemas.microsoft.com/office/drawing/2014/main" id="{45205D26-8876-41DE-9299-C43B2161A987}"/>
              </a:ext>
            </a:extLst>
          </p:cNvPr>
          <p:cNvGraphicFramePr>
            <a:graphicFrameLocks/>
          </p:cNvGraphicFramePr>
          <p:nvPr>
            <p:extLst>
              <p:ext uri="{D42A27DB-BD31-4B8C-83A1-F6EECF244321}">
                <p14:modId xmlns:p14="http://schemas.microsoft.com/office/powerpoint/2010/main" val="3931091350"/>
              </p:ext>
            </p:extLst>
          </p:nvPr>
        </p:nvGraphicFramePr>
        <p:xfrm>
          <a:off x="1682589" y="800679"/>
          <a:ext cx="5790423" cy="5852160"/>
        </p:xfrm>
        <a:graphic>
          <a:graphicData uri="http://schemas.openxmlformats.org/drawingml/2006/table">
            <a:tbl>
              <a:tblPr firstRow="1" firstCol="1" bandRow="1">
                <a:tableStyleId>{5940675A-B579-460E-94D1-54222C63F5DA}</a:tableStyleId>
              </a:tblPr>
              <a:tblGrid>
                <a:gridCol w="3098283">
                  <a:extLst>
                    <a:ext uri="{9D8B030D-6E8A-4147-A177-3AD203B41FA5}">
                      <a16:colId xmlns:a16="http://schemas.microsoft.com/office/drawing/2014/main" val="683241525"/>
                    </a:ext>
                  </a:extLst>
                </a:gridCol>
                <a:gridCol w="1427299">
                  <a:extLst>
                    <a:ext uri="{9D8B030D-6E8A-4147-A177-3AD203B41FA5}">
                      <a16:colId xmlns:a16="http://schemas.microsoft.com/office/drawing/2014/main" val="3491016236"/>
                    </a:ext>
                  </a:extLst>
                </a:gridCol>
                <a:gridCol w="1264841">
                  <a:extLst>
                    <a:ext uri="{9D8B030D-6E8A-4147-A177-3AD203B41FA5}">
                      <a16:colId xmlns:a16="http://schemas.microsoft.com/office/drawing/2014/main" val="1898045591"/>
                    </a:ext>
                  </a:extLst>
                </a:gridCol>
              </a:tblGrid>
              <a:tr h="0">
                <a:tc>
                  <a:txBody>
                    <a:bodyPr/>
                    <a:lstStyle/>
                    <a:p>
                      <a:r>
                        <a:rPr lang="en-US" sz="1600">
                          <a:effectLst/>
                        </a:rPr>
                        <a:t>field</a:t>
                      </a:r>
                    </a:p>
                  </a:txBody>
                  <a:tcPr marL="68580" marR="68580" marT="0" marB="0"/>
                </a:tc>
                <a:tc>
                  <a:txBody>
                    <a:bodyPr/>
                    <a:lstStyle/>
                    <a:p>
                      <a:r>
                        <a:rPr lang="en-US" sz="1600">
                          <a:effectLst/>
                        </a:rPr>
                        <a:t>completeness</a:t>
                      </a:r>
                    </a:p>
                  </a:txBody>
                  <a:tcPr marL="68580" marR="68580" marT="0" marB="0"/>
                </a:tc>
                <a:tc>
                  <a:txBody>
                    <a:bodyPr/>
                    <a:lstStyle/>
                    <a:p>
                      <a:r>
                        <a:rPr lang="en-US" sz="1600">
                          <a:effectLst/>
                        </a:rPr>
                        <a:t>validity</a:t>
                      </a:r>
                    </a:p>
                  </a:txBody>
                  <a:tcPr marL="68580" marR="68580" marT="0" marB="0"/>
                </a:tc>
                <a:extLst>
                  <a:ext uri="{0D108BD9-81ED-4DB2-BD59-A6C34878D82A}">
                    <a16:rowId xmlns:a16="http://schemas.microsoft.com/office/drawing/2014/main" val="1282303399"/>
                  </a:ext>
                </a:extLst>
              </a:tr>
              <a:tr h="0">
                <a:tc>
                  <a:txBody>
                    <a:bodyPr/>
                    <a:lstStyle/>
                    <a:p>
                      <a:r>
                        <a:rPr lang="en-US" sz="1600">
                          <a:effectLst/>
                        </a:rPr>
                        <a:t>PROJECT_ID</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extLst>
                  <a:ext uri="{0D108BD9-81ED-4DB2-BD59-A6C34878D82A}">
                    <a16:rowId xmlns:a16="http://schemas.microsoft.com/office/drawing/2014/main" val="3249663159"/>
                  </a:ext>
                </a:extLst>
              </a:tr>
              <a:tr h="0">
                <a:tc>
                  <a:txBody>
                    <a:bodyPr/>
                    <a:lstStyle/>
                    <a:p>
                      <a:r>
                        <a:rPr lang="en-US" sz="1600">
                          <a:effectLst/>
                        </a:rPr>
                        <a:t>PROJECT_TERMS</a:t>
                      </a:r>
                    </a:p>
                  </a:txBody>
                  <a:tcPr marL="68580" marR="68580" marT="0" marB="0">
                    <a:solidFill>
                      <a:srgbClr val="FFFF00"/>
                    </a:solidFill>
                  </a:tcPr>
                </a:tc>
                <a:tc>
                  <a:txBody>
                    <a:bodyPr/>
                    <a:lstStyle/>
                    <a:p>
                      <a:pPr algn="r"/>
                      <a:r>
                        <a:rPr lang="en-US" sz="1600">
                          <a:effectLst/>
                        </a:rPr>
                        <a:t>99.99890</a:t>
                      </a:r>
                    </a:p>
                  </a:txBody>
                  <a:tcPr marL="68580" marR="68580" marT="0" marB="0">
                    <a:solidFill>
                      <a:srgbClr val="FFFF00"/>
                    </a:solidFill>
                  </a:tcPr>
                </a:tc>
                <a:tc>
                  <a:txBody>
                    <a:bodyPr/>
                    <a:lstStyle/>
                    <a:p>
                      <a:pPr algn="r"/>
                      <a:r>
                        <a:rPr lang="en-US" sz="1600">
                          <a:effectLst/>
                        </a:rPr>
                        <a:t>NA</a:t>
                      </a:r>
                    </a:p>
                  </a:txBody>
                  <a:tcPr marL="68580" marR="68580" marT="0" marB="0">
                    <a:solidFill>
                      <a:srgbClr val="FFFF00"/>
                    </a:solidFill>
                  </a:tcPr>
                </a:tc>
                <a:extLst>
                  <a:ext uri="{0D108BD9-81ED-4DB2-BD59-A6C34878D82A}">
                    <a16:rowId xmlns:a16="http://schemas.microsoft.com/office/drawing/2014/main" val="3449891645"/>
                  </a:ext>
                </a:extLst>
              </a:tr>
              <a:tr h="0">
                <a:tc>
                  <a:txBody>
                    <a:bodyPr/>
                    <a:lstStyle/>
                    <a:p>
                      <a:r>
                        <a:rPr lang="en-US" sz="1600">
                          <a:effectLst/>
                        </a:rPr>
                        <a:t>PROJECT_TITLE</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tc>
                  <a:txBody>
                    <a:bodyPr/>
                    <a:lstStyle/>
                    <a:p>
                      <a:pPr algn="r"/>
                      <a:r>
                        <a:rPr lang="en-US" sz="1600">
                          <a:effectLst/>
                        </a:rPr>
                        <a:t>98.55295</a:t>
                      </a:r>
                    </a:p>
                  </a:txBody>
                  <a:tcPr marL="68580" marR="68580" marT="0" marB="0">
                    <a:solidFill>
                      <a:schemeClr val="bg1"/>
                    </a:solidFill>
                  </a:tcPr>
                </a:tc>
                <a:extLst>
                  <a:ext uri="{0D108BD9-81ED-4DB2-BD59-A6C34878D82A}">
                    <a16:rowId xmlns:a16="http://schemas.microsoft.com/office/drawing/2014/main" val="2680820062"/>
                  </a:ext>
                </a:extLst>
              </a:tr>
              <a:tr h="0">
                <a:tc>
                  <a:txBody>
                    <a:bodyPr/>
                    <a:lstStyle/>
                    <a:p>
                      <a:r>
                        <a:rPr lang="en-US" sz="1600">
                          <a:effectLst/>
                        </a:rPr>
                        <a:t>DEPARTMENT</a:t>
                      </a:r>
                    </a:p>
                  </a:txBody>
                  <a:tcPr marL="68580" marR="68580" marT="0" marB="0">
                    <a:solidFill>
                      <a:srgbClr val="FFFF00"/>
                    </a:solidFill>
                  </a:tcPr>
                </a:tc>
                <a:tc>
                  <a:txBody>
                    <a:bodyPr/>
                    <a:lstStyle/>
                    <a:p>
                      <a:pPr algn="r"/>
                      <a:r>
                        <a:rPr lang="en-US" sz="1600">
                          <a:effectLst/>
                        </a:rPr>
                        <a:t>100.00000</a:t>
                      </a:r>
                    </a:p>
                  </a:txBody>
                  <a:tcPr marL="68580" marR="68580" marT="0" marB="0">
                    <a:solidFill>
                      <a:srgbClr val="FFFF00"/>
                    </a:solidFill>
                  </a:tcPr>
                </a:tc>
                <a:tc>
                  <a:txBody>
                    <a:bodyPr/>
                    <a:lstStyle/>
                    <a:p>
                      <a:pPr algn="r"/>
                      <a:r>
                        <a:rPr lang="en-US" sz="1600">
                          <a:effectLst/>
                        </a:rPr>
                        <a:t>100.00000</a:t>
                      </a:r>
                    </a:p>
                  </a:txBody>
                  <a:tcPr marL="68580" marR="68580" marT="0" marB="0">
                    <a:solidFill>
                      <a:srgbClr val="FFFF00"/>
                    </a:solidFill>
                  </a:tcPr>
                </a:tc>
                <a:extLst>
                  <a:ext uri="{0D108BD9-81ED-4DB2-BD59-A6C34878D82A}">
                    <a16:rowId xmlns:a16="http://schemas.microsoft.com/office/drawing/2014/main" val="3272423713"/>
                  </a:ext>
                </a:extLst>
              </a:tr>
              <a:tr h="0">
                <a:tc>
                  <a:txBody>
                    <a:bodyPr/>
                    <a:lstStyle/>
                    <a:p>
                      <a:r>
                        <a:rPr lang="en-US" sz="1600">
                          <a:effectLst/>
                        </a:rPr>
                        <a:t>AGENCY</a:t>
                      </a:r>
                    </a:p>
                  </a:txBody>
                  <a:tcPr marL="68580" marR="68580" marT="0" marB="0">
                    <a:solidFill>
                      <a:srgbClr val="FFFF00"/>
                    </a:solidFill>
                  </a:tcPr>
                </a:tc>
                <a:tc>
                  <a:txBody>
                    <a:bodyPr/>
                    <a:lstStyle/>
                    <a:p>
                      <a:pPr algn="r"/>
                      <a:r>
                        <a:rPr lang="en-US" sz="1600">
                          <a:effectLst/>
                        </a:rPr>
                        <a:t>100.00000</a:t>
                      </a:r>
                    </a:p>
                  </a:txBody>
                  <a:tcPr marL="68580" marR="68580" marT="0" marB="0">
                    <a:solidFill>
                      <a:srgbClr val="FFFF00"/>
                    </a:solidFill>
                  </a:tcPr>
                </a:tc>
                <a:tc>
                  <a:txBody>
                    <a:bodyPr/>
                    <a:lstStyle/>
                    <a:p>
                      <a:pPr algn="r"/>
                      <a:r>
                        <a:rPr lang="en-US" sz="1600">
                          <a:effectLst/>
                        </a:rPr>
                        <a:t>100.00000</a:t>
                      </a:r>
                    </a:p>
                  </a:txBody>
                  <a:tcPr marL="68580" marR="68580" marT="0" marB="0">
                    <a:solidFill>
                      <a:srgbClr val="FFFF00"/>
                    </a:solidFill>
                  </a:tcPr>
                </a:tc>
                <a:extLst>
                  <a:ext uri="{0D108BD9-81ED-4DB2-BD59-A6C34878D82A}">
                    <a16:rowId xmlns:a16="http://schemas.microsoft.com/office/drawing/2014/main" val="4224147056"/>
                  </a:ext>
                </a:extLst>
              </a:tr>
              <a:tr h="0">
                <a:tc>
                  <a:txBody>
                    <a:bodyPr/>
                    <a:lstStyle/>
                    <a:p>
                      <a:r>
                        <a:rPr lang="en-US" sz="1600">
                          <a:effectLst/>
                        </a:rPr>
                        <a:t>IC_CENTER</a:t>
                      </a:r>
                    </a:p>
                  </a:txBody>
                  <a:tcPr marL="68580" marR="68580" marT="0" marB="0">
                    <a:solidFill>
                      <a:schemeClr val="bg1"/>
                    </a:solidFill>
                  </a:tcPr>
                </a:tc>
                <a:tc>
                  <a:txBody>
                    <a:bodyPr/>
                    <a:lstStyle/>
                    <a:p>
                      <a:pPr algn="r"/>
                      <a:r>
                        <a:rPr lang="en-US" sz="1600">
                          <a:effectLst/>
                        </a:rPr>
                        <a:t>79.93659</a:t>
                      </a:r>
                    </a:p>
                  </a:txBody>
                  <a:tcPr marL="68580" marR="68580" marT="0" marB="0">
                    <a:solidFill>
                      <a:schemeClr val="bg1"/>
                    </a:solidFill>
                  </a:tcPr>
                </a:tc>
                <a:tc>
                  <a:txBody>
                    <a:bodyPr/>
                    <a:lstStyle/>
                    <a:p>
                      <a:pPr algn="r"/>
                      <a:r>
                        <a:rPr lang="en-US" sz="1600">
                          <a:effectLst/>
                        </a:rPr>
                        <a:t>79.93659</a:t>
                      </a:r>
                    </a:p>
                  </a:txBody>
                  <a:tcPr marL="68580" marR="68580" marT="0" marB="0">
                    <a:solidFill>
                      <a:schemeClr val="bg1"/>
                    </a:solidFill>
                  </a:tcPr>
                </a:tc>
                <a:extLst>
                  <a:ext uri="{0D108BD9-81ED-4DB2-BD59-A6C34878D82A}">
                    <a16:rowId xmlns:a16="http://schemas.microsoft.com/office/drawing/2014/main" val="4025223274"/>
                  </a:ext>
                </a:extLst>
              </a:tr>
              <a:tr h="0">
                <a:tc>
                  <a:txBody>
                    <a:bodyPr/>
                    <a:lstStyle/>
                    <a:p>
                      <a:r>
                        <a:rPr lang="en-US" sz="1600">
                          <a:effectLst/>
                        </a:rPr>
                        <a:t>PROJECT_NUMBER</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tc>
                  <a:txBody>
                    <a:bodyPr/>
                    <a:lstStyle/>
                    <a:p>
                      <a:pPr algn="r"/>
                      <a:r>
                        <a:rPr lang="en-US" sz="1600">
                          <a:effectLst/>
                        </a:rPr>
                        <a:t>82.27008</a:t>
                      </a:r>
                    </a:p>
                  </a:txBody>
                  <a:tcPr marL="68580" marR="68580" marT="0" marB="0">
                    <a:solidFill>
                      <a:schemeClr val="bg1"/>
                    </a:solidFill>
                  </a:tcPr>
                </a:tc>
                <a:extLst>
                  <a:ext uri="{0D108BD9-81ED-4DB2-BD59-A6C34878D82A}">
                    <a16:rowId xmlns:a16="http://schemas.microsoft.com/office/drawing/2014/main" val="4179555665"/>
                  </a:ext>
                </a:extLst>
              </a:tr>
              <a:tr h="0">
                <a:tc>
                  <a:txBody>
                    <a:bodyPr/>
                    <a:lstStyle/>
                    <a:p>
                      <a:r>
                        <a:rPr lang="en-US" sz="1600">
                          <a:effectLst/>
                        </a:rPr>
                        <a:t>PROJECT_START_DATE</a:t>
                      </a:r>
                    </a:p>
                  </a:txBody>
                  <a:tcPr marL="68580" marR="68580" marT="0" marB="0">
                    <a:solidFill>
                      <a:schemeClr val="bg1"/>
                    </a:solidFill>
                  </a:tcPr>
                </a:tc>
                <a:tc>
                  <a:txBody>
                    <a:bodyPr/>
                    <a:lstStyle/>
                    <a:p>
                      <a:pPr algn="r"/>
                      <a:r>
                        <a:rPr lang="en-US" sz="1600">
                          <a:effectLst/>
                        </a:rPr>
                        <a:t>86.59367</a:t>
                      </a:r>
                    </a:p>
                  </a:txBody>
                  <a:tcPr marL="68580" marR="68580" marT="0" marB="0">
                    <a:solidFill>
                      <a:schemeClr val="bg1"/>
                    </a:solidFill>
                  </a:tcPr>
                </a:tc>
                <a:tc>
                  <a:txBody>
                    <a:bodyPr/>
                    <a:lstStyle/>
                    <a:p>
                      <a:pPr algn="r"/>
                      <a:r>
                        <a:rPr lang="en-US" sz="1600">
                          <a:effectLst/>
                        </a:rPr>
                        <a:t>86.59367</a:t>
                      </a:r>
                    </a:p>
                  </a:txBody>
                  <a:tcPr marL="68580" marR="68580" marT="0" marB="0">
                    <a:solidFill>
                      <a:schemeClr val="bg1"/>
                    </a:solidFill>
                  </a:tcPr>
                </a:tc>
                <a:extLst>
                  <a:ext uri="{0D108BD9-81ED-4DB2-BD59-A6C34878D82A}">
                    <a16:rowId xmlns:a16="http://schemas.microsoft.com/office/drawing/2014/main" val="15981907"/>
                  </a:ext>
                </a:extLst>
              </a:tr>
              <a:tr h="0">
                <a:tc>
                  <a:txBody>
                    <a:bodyPr/>
                    <a:lstStyle/>
                    <a:p>
                      <a:r>
                        <a:rPr lang="en-US" sz="1600">
                          <a:effectLst/>
                        </a:rPr>
                        <a:t>PROJECT_END_DATE</a:t>
                      </a:r>
                    </a:p>
                  </a:txBody>
                  <a:tcPr marL="68580" marR="68580" marT="0" marB="0">
                    <a:solidFill>
                      <a:schemeClr val="bg1"/>
                    </a:solidFill>
                  </a:tcPr>
                </a:tc>
                <a:tc>
                  <a:txBody>
                    <a:bodyPr/>
                    <a:lstStyle/>
                    <a:p>
                      <a:pPr algn="r"/>
                      <a:r>
                        <a:rPr lang="en-US" sz="1600">
                          <a:effectLst/>
                        </a:rPr>
                        <a:t>87.28264</a:t>
                      </a:r>
                    </a:p>
                  </a:txBody>
                  <a:tcPr marL="68580" marR="68580" marT="0" marB="0">
                    <a:solidFill>
                      <a:schemeClr val="bg1"/>
                    </a:solidFill>
                  </a:tcPr>
                </a:tc>
                <a:tc>
                  <a:txBody>
                    <a:bodyPr/>
                    <a:lstStyle/>
                    <a:p>
                      <a:pPr algn="r"/>
                      <a:r>
                        <a:rPr lang="en-US" sz="1600">
                          <a:effectLst/>
                        </a:rPr>
                        <a:t>87.28264</a:t>
                      </a:r>
                    </a:p>
                  </a:txBody>
                  <a:tcPr marL="68580" marR="68580" marT="0" marB="0">
                    <a:solidFill>
                      <a:schemeClr val="bg1"/>
                    </a:solidFill>
                  </a:tcPr>
                </a:tc>
                <a:extLst>
                  <a:ext uri="{0D108BD9-81ED-4DB2-BD59-A6C34878D82A}">
                    <a16:rowId xmlns:a16="http://schemas.microsoft.com/office/drawing/2014/main" val="3823293325"/>
                  </a:ext>
                </a:extLst>
              </a:tr>
              <a:tr h="0">
                <a:tc>
                  <a:txBody>
                    <a:bodyPr/>
                    <a:lstStyle/>
                    <a:p>
                      <a:r>
                        <a:rPr lang="en-US" sz="1600">
                          <a:effectLst/>
                        </a:rPr>
                        <a:t>CONTACT_PI_PROJECT_LEADER</a:t>
                      </a:r>
                    </a:p>
                  </a:txBody>
                  <a:tcPr marL="68580" marR="68580" marT="0" marB="0">
                    <a:solidFill>
                      <a:schemeClr val="bg1"/>
                    </a:solidFill>
                  </a:tcPr>
                </a:tc>
                <a:tc>
                  <a:txBody>
                    <a:bodyPr/>
                    <a:lstStyle/>
                    <a:p>
                      <a:pPr algn="r"/>
                      <a:r>
                        <a:rPr lang="en-US" sz="1600">
                          <a:effectLst/>
                        </a:rPr>
                        <a:t>99.99122</a:t>
                      </a:r>
                    </a:p>
                  </a:txBody>
                  <a:tcPr marL="68580" marR="68580" marT="0" marB="0">
                    <a:solidFill>
                      <a:schemeClr val="bg1"/>
                    </a:solidFill>
                  </a:tcPr>
                </a:tc>
                <a:tc>
                  <a:txBody>
                    <a:bodyPr/>
                    <a:lstStyle/>
                    <a:p>
                      <a:pPr algn="r"/>
                      <a:r>
                        <a:rPr lang="en-US" sz="1600">
                          <a:effectLst/>
                        </a:rPr>
                        <a:t>99.75425</a:t>
                      </a:r>
                    </a:p>
                  </a:txBody>
                  <a:tcPr marL="68580" marR="68580" marT="0" marB="0">
                    <a:solidFill>
                      <a:schemeClr val="bg1"/>
                    </a:solidFill>
                  </a:tcPr>
                </a:tc>
                <a:extLst>
                  <a:ext uri="{0D108BD9-81ED-4DB2-BD59-A6C34878D82A}">
                    <a16:rowId xmlns:a16="http://schemas.microsoft.com/office/drawing/2014/main" val="1951787870"/>
                  </a:ext>
                </a:extLst>
              </a:tr>
              <a:tr h="0">
                <a:tc>
                  <a:txBody>
                    <a:bodyPr/>
                    <a:lstStyle/>
                    <a:p>
                      <a:r>
                        <a:rPr lang="en-US" sz="1600">
                          <a:effectLst/>
                        </a:rPr>
                        <a:t>OTHER_PIS</a:t>
                      </a:r>
                    </a:p>
                  </a:txBody>
                  <a:tcPr marL="68580" marR="68580" marT="0" marB="0">
                    <a:solidFill>
                      <a:schemeClr val="bg1"/>
                    </a:solidFill>
                  </a:tcPr>
                </a:tc>
                <a:tc>
                  <a:txBody>
                    <a:bodyPr/>
                    <a:lstStyle/>
                    <a:p>
                      <a:pPr algn="r"/>
                      <a:r>
                        <a:rPr lang="en-US" sz="1600">
                          <a:effectLst/>
                        </a:rPr>
                        <a:t>17.33058</a:t>
                      </a:r>
                    </a:p>
                  </a:txBody>
                  <a:tcPr marL="68580" marR="68580" marT="0" marB="0">
                    <a:solidFill>
                      <a:schemeClr val="bg1"/>
                    </a:solidFill>
                  </a:tcPr>
                </a:tc>
                <a:tc>
                  <a:txBody>
                    <a:bodyPr/>
                    <a:lstStyle/>
                    <a:p>
                      <a:pPr algn="r"/>
                      <a:r>
                        <a:rPr lang="en-US" sz="1600">
                          <a:effectLst/>
                        </a:rPr>
                        <a:t>17.32839</a:t>
                      </a:r>
                    </a:p>
                  </a:txBody>
                  <a:tcPr marL="68580" marR="68580" marT="0" marB="0">
                    <a:solidFill>
                      <a:schemeClr val="bg1"/>
                    </a:solidFill>
                  </a:tcPr>
                </a:tc>
                <a:extLst>
                  <a:ext uri="{0D108BD9-81ED-4DB2-BD59-A6C34878D82A}">
                    <a16:rowId xmlns:a16="http://schemas.microsoft.com/office/drawing/2014/main" val="2232203544"/>
                  </a:ext>
                </a:extLst>
              </a:tr>
              <a:tr h="0">
                <a:tc>
                  <a:txBody>
                    <a:bodyPr/>
                    <a:lstStyle/>
                    <a:p>
                      <a:r>
                        <a:rPr lang="en-US" sz="1600">
                          <a:effectLst/>
                        </a:rPr>
                        <a:t>CONGRESSIONAL_DISTRICT</a:t>
                      </a:r>
                    </a:p>
                  </a:txBody>
                  <a:tcPr marL="68580" marR="68580" marT="0" marB="0">
                    <a:solidFill>
                      <a:schemeClr val="bg1"/>
                    </a:solidFill>
                  </a:tcPr>
                </a:tc>
                <a:tc>
                  <a:txBody>
                    <a:bodyPr/>
                    <a:lstStyle/>
                    <a:p>
                      <a:pPr algn="r"/>
                      <a:r>
                        <a:rPr lang="en-US" sz="1600">
                          <a:effectLst/>
                        </a:rPr>
                        <a:t>92.80315</a:t>
                      </a:r>
                    </a:p>
                  </a:txBody>
                  <a:tcPr marL="68580" marR="68580" marT="0" marB="0">
                    <a:solidFill>
                      <a:schemeClr val="bg1"/>
                    </a:solidFill>
                  </a:tcPr>
                </a:tc>
                <a:tc>
                  <a:txBody>
                    <a:bodyPr/>
                    <a:lstStyle/>
                    <a:p>
                      <a:pPr algn="r"/>
                      <a:r>
                        <a:rPr lang="en-US" sz="1600">
                          <a:effectLst/>
                        </a:rPr>
                        <a:t>87.81473</a:t>
                      </a:r>
                    </a:p>
                  </a:txBody>
                  <a:tcPr marL="68580" marR="68580" marT="0" marB="0">
                    <a:solidFill>
                      <a:schemeClr val="bg1"/>
                    </a:solidFill>
                  </a:tcPr>
                </a:tc>
                <a:extLst>
                  <a:ext uri="{0D108BD9-81ED-4DB2-BD59-A6C34878D82A}">
                    <a16:rowId xmlns:a16="http://schemas.microsoft.com/office/drawing/2014/main" val="2589734567"/>
                  </a:ext>
                </a:extLst>
              </a:tr>
              <a:tr h="0">
                <a:tc>
                  <a:txBody>
                    <a:bodyPr/>
                    <a:lstStyle/>
                    <a:p>
                      <a:r>
                        <a:rPr lang="en-US" sz="1600">
                          <a:effectLst/>
                        </a:rPr>
                        <a:t>DUNS_NUMBER</a:t>
                      </a:r>
                    </a:p>
                  </a:txBody>
                  <a:tcPr marL="68580" marR="68580" marT="0" marB="0">
                    <a:solidFill>
                      <a:schemeClr val="bg1"/>
                    </a:solidFill>
                  </a:tcPr>
                </a:tc>
                <a:tc>
                  <a:txBody>
                    <a:bodyPr/>
                    <a:lstStyle/>
                    <a:p>
                      <a:pPr algn="r"/>
                      <a:r>
                        <a:rPr lang="en-US" sz="1600">
                          <a:effectLst/>
                        </a:rPr>
                        <a:t>99.44597</a:t>
                      </a:r>
                    </a:p>
                  </a:txBody>
                  <a:tcPr marL="68580" marR="68580" marT="0" marB="0">
                    <a:solidFill>
                      <a:schemeClr val="bg1"/>
                    </a:solidFill>
                  </a:tcPr>
                </a:tc>
                <a:tc>
                  <a:txBody>
                    <a:bodyPr/>
                    <a:lstStyle/>
                    <a:p>
                      <a:pPr algn="r"/>
                      <a:r>
                        <a:rPr lang="en-US" sz="1600">
                          <a:effectLst/>
                        </a:rPr>
                        <a:t>99.44378</a:t>
                      </a:r>
                    </a:p>
                  </a:txBody>
                  <a:tcPr marL="68580" marR="68580" marT="0" marB="0">
                    <a:solidFill>
                      <a:schemeClr val="bg1"/>
                    </a:solidFill>
                  </a:tcPr>
                </a:tc>
                <a:extLst>
                  <a:ext uri="{0D108BD9-81ED-4DB2-BD59-A6C34878D82A}">
                    <a16:rowId xmlns:a16="http://schemas.microsoft.com/office/drawing/2014/main" val="3018738484"/>
                  </a:ext>
                </a:extLst>
              </a:tr>
              <a:tr h="0">
                <a:tc>
                  <a:txBody>
                    <a:bodyPr/>
                    <a:lstStyle/>
                    <a:p>
                      <a:r>
                        <a:rPr lang="en-US" sz="1600">
                          <a:effectLst/>
                        </a:rPr>
                        <a:t>ORGANIZATION_NAME</a:t>
                      </a:r>
                    </a:p>
                  </a:txBody>
                  <a:tcPr marL="68580" marR="68580" marT="0" marB="0">
                    <a:solidFill>
                      <a:srgbClr val="FFFF00"/>
                    </a:solidFill>
                  </a:tcPr>
                </a:tc>
                <a:tc>
                  <a:txBody>
                    <a:bodyPr/>
                    <a:lstStyle/>
                    <a:p>
                      <a:pPr algn="r"/>
                      <a:r>
                        <a:rPr lang="en-US" sz="1600">
                          <a:effectLst/>
                        </a:rPr>
                        <a:t>99.98793</a:t>
                      </a:r>
                    </a:p>
                  </a:txBody>
                  <a:tcPr marL="68580" marR="68580" marT="0" marB="0">
                    <a:solidFill>
                      <a:srgbClr val="FFFF00"/>
                    </a:solidFill>
                  </a:tcPr>
                </a:tc>
                <a:tc>
                  <a:txBody>
                    <a:bodyPr/>
                    <a:lstStyle/>
                    <a:p>
                      <a:pPr algn="r"/>
                      <a:r>
                        <a:rPr lang="en-US" sz="1600">
                          <a:effectLst/>
                        </a:rPr>
                        <a:t>99.98793</a:t>
                      </a:r>
                    </a:p>
                  </a:txBody>
                  <a:tcPr marL="68580" marR="68580" marT="0" marB="0">
                    <a:solidFill>
                      <a:srgbClr val="FFFF00"/>
                    </a:solidFill>
                  </a:tcPr>
                </a:tc>
                <a:extLst>
                  <a:ext uri="{0D108BD9-81ED-4DB2-BD59-A6C34878D82A}">
                    <a16:rowId xmlns:a16="http://schemas.microsoft.com/office/drawing/2014/main" val="2741377159"/>
                  </a:ext>
                </a:extLst>
              </a:tr>
              <a:tr h="0">
                <a:tc>
                  <a:txBody>
                    <a:bodyPr/>
                    <a:lstStyle/>
                    <a:p>
                      <a:r>
                        <a:rPr lang="en-US" sz="1600">
                          <a:effectLst/>
                        </a:rPr>
                        <a:t>ORGANIZATION_CITY</a:t>
                      </a:r>
                    </a:p>
                  </a:txBody>
                  <a:tcPr marL="68580" marR="68580" marT="0" marB="0">
                    <a:solidFill>
                      <a:schemeClr val="bg1"/>
                    </a:solidFill>
                  </a:tcPr>
                </a:tc>
                <a:tc>
                  <a:txBody>
                    <a:bodyPr/>
                    <a:lstStyle/>
                    <a:p>
                      <a:pPr algn="r"/>
                      <a:r>
                        <a:rPr lang="en-US" sz="1600">
                          <a:effectLst/>
                        </a:rPr>
                        <a:t>99.78497</a:t>
                      </a:r>
                    </a:p>
                  </a:txBody>
                  <a:tcPr marL="68580" marR="68580" marT="0" marB="0">
                    <a:solidFill>
                      <a:schemeClr val="bg1"/>
                    </a:solidFill>
                  </a:tcPr>
                </a:tc>
                <a:tc>
                  <a:txBody>
                    <a:bodyPr/>
                    <a:lstStyle/>
                    <a:p>
                      <a:pPr algn="r"/>
                      <a:r>
                        <a:rPr lang="en-US" sz="1600">
                          <a:effectLst/>
                        </a:rPr>
                        <a:t>99.78497</a:t>
                      </a:r>
                    </a:p>
                  </a:txBody>
                  <a:tcPr marL="68580" marR="68580" marT="0" marB="0">
                    <a:solidFill>
                      <a:schemeClr val="bg1"/>
                    </a:solidFill>
                  </a:tcPr>
                </a:tc>
                <a:extLst>
                  <a:ext uri="{0D108BD9-81ED-4DB2-BD59-A6C34878D82A}">
                    <a16:rowId xmlns:a16="http://schemas.microsoft.com/office/drawing/2014/main" val="3069318598"/>
                  </a:ext>
                </a:extLst>
              </a:tr>
              <a:tr h="0">
                <a:tc>
                  <a:txBody>
                    <a:bodyPr/>
                    <a:lstStyle/>
                    <a:p>
                      <a:r>
                        <a:rPr lang="en-US" sz="1600">
                          <a:effectLst/>
                        </a:rPr>
                        <a:t>ORGANIZATION_STATE</a:t>
                      </a:r>
                    </a:p>
                  </a:txBody>
                  <a:tcPr marL="68580" marR="68580" marT="0" marB="0">
                    <a:solidFill>
                      <a:schemeClr val="bg1"/>
                    </a:solidFill>
                  </a:tcPr>
                </a:tc>
                <a:tc>
                  <a:txBody>
                    <a:bodyPr/>
                    <a:lstStyle/>
                    <a:p>
                      <a:pPr algn="r"/>
                      <a:r>
                        <a:rPr lang="en-US" sz="1600">
                          <a:effectLst/>
                        </a:rPr>
                        <a:t>98.77456</a:t>
                      </a:r>
                    </a:p>
                  </a:txBody>
                  <a:tcPr marL="68580" marR="68580" marT="0" marB="0">
                    <a:solidFill>
                      <a:schemeClr val="bg1"/>
                    </a:solidFill>
                  </a:tcPr>
                </a:tc>
                <a:tc>
                  <a:txBody>
                    <a:bodyPr/>
                    <a:lstStyle/>
                    <a:p>
                      <a:pPr algn="r"/>
                      <a:r>
                        <a:rPr lang="en-US" sz="1600">
                          <a:effectLst/>
                        </a:rPr>
                        <a:t>98.76359</a:t>
                      </a:r>
                    </a:p>
                  </a:txBody>
                  <a:tcPr marL="68580" marR="68580" marT="0" marB="0">
                    <a:solidFill>
                      <a:schemeClr val="bg1"/>
                    </a:solidFill>
                  </a:tcPr>
                </a:tc>
                <a:extLst>
                  <a:ext uri="{0D108BD9-81ED-4DB2-BD59-A6C34878D82A}">
                    <a16:rowId xmlns:a16="http://schemas.microsoft.com/office/drawing/2014/main" val="2296771958"/>
                  </a:ext>
                </a:extLst>
              </a:tr>
              <a:tr h="0">
                <a:tc>
                  <a:txBody>
                    <a:bodyPr/>
                    <a:lstStyle/>
                    <a:p>
                      <a:r>
                        <a:rPr lang="en-US" sz="1600">
                          <a:effectLst/>
                        </a:rPr>
                        <a:t>ORGANIZATION_ZIP</a:t>
                      </a:r>
                    </a:p>
                  </a:txBody>
                  <a:tcPr marL="68580" marR="68580" marT="0" marB="0">
                    <a:solidFill>
                      <a:schemeClr val="bg1"/>
                    </a:solidFill>
                  </a:tcPr>
                </a:tc>
                <a:tc>
                  <a:txBody>
                    <a:bodyPr/>
                    <a:lstStyle/>
                    <a:p>
                      <a:pPr algn="r"/>
                      <a:r>
                        <a:rPr lang="en-US" sz="1600">
                          <a:effectLst/>
                        </a:rPr>
                        <a:t>95.94738</a:t>
                      </a:r>
                    </a:p>
                  </a:txBody>
                  <a:tcPr marL="68580" marR="68580" marT="0" marB="0">
                    <a:solidFill>
                      <a:schemeClr val="bg1"/>
                    </a:solidFill>
                  </a:tcPr>
                </a:tc>
                <a:tc>
                  <a:txBody>
                    <a:bodyPr/>
                    <a:lstStyle/>
                    <a:p>
                      <a:pPr algn="r"/>
                      <a:r>
                        <a:rPr lang="en-US" sz="1600">
                          <a:effectLst/>
                        </a:rPr>
                        <a:t>95.09824</a:t>
                      </a:r>
                    </a:p>
                  </a:txBody>
                  <a:tcPr marL="68580" marR="68580" marT="0" marB="0">
                    <a:solidFill>
                      <a:schemeClr val="bg1"/>
                    </a:solidFill>
                  </a:tcPr>
                </a:tc>
                <a:extLst>
                  <a:ext uri="{0D108BD9-81ED-4DB2-BD59-A6C34878D82A}">
                    <a16:rowId xmlns:a16="http://schemas.microsoft.com/office/drawing/2014/main" val="3155492969"/>
                  </a:ext>
                </a:extLst>
              </a:tr>
              <a:tr h="0">
                <a:tc>
                  <a:txBody>
                    <a:bodyPr/>
                    <a:lstStyle/>
                    <a:p>
                      <a:r>
                        <a:rPr lang="en-US" sz="1600">
                          <a:effectLst/>
                        </a:rPr>
                        <a:t>ORGANIZATION_COUNTRY</a:t>
                      </a:r>
                    </a:p>
                  </a:txBody>
                  <a:tcPr marL="68580" marR="68580" marT="0" marB="0">
                    <a:solidFill>
                      <a:schemeClr val="bg1"/>
                    </a:solidFill>
                  </a:tcPr>
                </a:tc>
                <a:tc>
                  <a:txBody>
                    <a:bodyPr/>
                    <a:lstStyle/>
                    <a:p>
                      <a:pPr algn="r"/>
                      <a:r>
                        <a:rPr lang="en-US" sz="1600">
                          <a:effectLst/>
                        </a:rPr>
                        <a:t>99.86616</a:t>
                      </a:r>
                    </a:p>
                  </a:txBody>
                  <a:tcPr marL="68580" marR="68580" marT="0" marB="0">
                    <a:solidFill>
                      <a:schemeClr val="bg1"/>
                    </a:solidFill>
                  </a:tcPr>
                </a:tc>
                <a:tc>
                  <a:txBody>
                    <a:bodyPr/>
                    <a:lstStyle/>
                    <a:p>
                      <a:pPr algn="r"/>
                      <a:r>
                        <a:rPr lang="en-US" sz="1600">
                          <a:effectLst/>
                        </a:rPr>
                        <a:t>99.86616</a:t>
                      </a:r>
                    </a:p>
                  </a:txBody>
                  <a:tcPr marL="68580" marR="68580" marT="0" marB="0">
                    <a:solidFill>
                      <a:schemeClr val="bg1"/>
                    </a:solidFill>
                  </a:tcPr>
                </a:tc>
                <a:extLst>
                  <a:ext uri="{0D108BD9-81ED-4DB2-BD59-A6C34878D82A}">
                    <a16:rowId xmlns:a16="http://schemas.microsoft.com/office/drawing/2014/main" val="2601363702"/>
                  </a:ext>
                </a:extLst>
              </a:tr>
              <a:tr h="0">
                <a:tc>
                  <a:txBody>
                    <a:bodyPr/>
                    <a:lstStyle/>
                    <a:p>
                      <a:r>
                        <a:rPr lang="en-US" sz="1600">
                          <a:effectLst/>
                        </a:rPr>
                        <a:t>BUDGET_START_DATE</a:t>
                      </a:r>
                    </a:p>
                  </a:txBody>
                  <a:tcPr marL="68580" marR="68580" marT="0" marB="0">
                    <a:solidFill>
                      <a:schemeClr val="bg1"/>
                    </a:solidFill>
                  </a:tcPr>
                </a:tc>
                <a:tc>
                  <a:txBody>
                    <a:bodyPr/>
                    <a:lstStyle/>
                    <a:p>
                      <a:pPr algn="r"/>
                      <a:r>
                        <a:rPr lang="en-US" sz="1600">
                          <a:effectLst/>
                        </a:rPr>
                        <a:t>74.25152</a:t>
                      </a:r>
                    </a:p>
                  </a:txBody>
                  <a:tcPr marL="68580" marR="68580" marT="0" marB="0">
                    <a:solidFill>
                      <a:schemeClr val="bg1"/>
                    </a:solidFill>
                  </a:tcPr>
                </a:tc>
                <a:tc>
                  <a:txBody>
                    <a:bodyPr/>
                    <a:lstStyle/>
                    <a:p>
                      <a:pPr algn="r"/>
                      <a:r>
                        <a:rPr lang="en-US" sz="1600">
                          <a:effectLst/>
                        </a:rPr>
                        <a:t>74.25152</a:t>
                      </a:r>
                    </a:p>
                  </a:txBody>
                  <a:tcPr marL="68580" marR="68580" marT="0" marB="0">
                    <a:solidFill>
                      <a:schemeClr val="bg1"/>
                    </a:solidFill>
                  </a:tcPr>
                </a:tc>
                <a:extLst>
                  <a:ext uri="{0D108BD9-81ED-4DB2-BD59-A6C34878D82A}">
                    <a16:rowId xmlns:a16="http://schemas.microsoft.com/office/drawing/2014/main" val="1116434944"/>
                  </a:ext>
                </a:extLst>
              </a:tr>
              <a:tr h="0">
                <a:tc>
                  <a:txBody>
                    <a:bodyPr/>
                    <a:lstStyle/>
                    <a:p>
                      <a:r>
                        <a:rPr lang="en-US" sz="1600">
                          <a:effectLst/>
                        </a:rPr>
                        <a:t>CFDA_CODE</a:t>
                      </a:r>
                    </a:p>
                  </a:txBody>
                  <a:tcPr marL="68580" marR="68580" marT="0" marB="0">
                    <a:solidFill>
                      <a:schemeClr val="bg1"/>
                    </a:solidFill>
                  </a:tcPr>
                </a:tc>
                <a:tc>
                  <a:txBody>
                    <a:bodyPr/>
                    <a:lstStyle/>
                    <a:p>
                      <a:pPr algn="r"/>
                      <a:r>
                        <a:rPr lang="en-US" sz="1600">
                          <a:effectLst/>
                        </a:rPr>
                        <a:t>82.32493</a:t>
                      </a:r>
                    </a:p>
                  </a:txBody>
                  <a:tcPr marL="68580" marR="68580" marT="0" marB="0">
                    <a:solidFill>
                      <a:schemeClr val="bg1"/>
                    </a:solidFill>
                  </a:tcPr>
                </a:tc>
                <a:tc>
                  <a:txBody>
                    <a:bodyPr/>
                    <a:lstStyle/>
                    <a:p>
                      <a:pPr algn="r"/>
                      <a:r>
                        <a:rPr lang="en-US" sz="1600">
                          <a:effectLst/>
                        </a:rPr>
                        <a:t>80.26242</a:t>
                      </a:r>
                    </a:p>
                  </a:txBody>
                  <a:tcPr marL="68580" marR="68580" marT="0" marB="0">
                    <a:solidFill>
                      <a:schemeClr val="bg1"/>
                    </a:solidFill>
                  </a:tcPr>
                </a:tc>
                <a:extLst>
                  <a:ext uri="{0D108BD9-81ED-4DB2-BD59-A6C34878D82A}">
                    <a16:rowId xmlns:a16="http://schemas.microsoft.com/office/drawing/2014/main" val="3096266317"/>
                  </a:ext>
                </a:extLst>
              </a:tr>
              <a:tr h="0">
                <a:tc>
                  <a:txBody>
                    <a:bodyPr/>
                    <a:lstStyle/>
                    <a:p>
                      <a:r>
                        <a:rPr lang="en-US" sz="1600">
                          <a:effectLst/>
                        </a:rPr>
                        <a:t>FY</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extLst>
                  <a:ext uri="{0D108BD9-81ED-4DB2-BD59-A6C34878D82A}">
                    <a16:rowId xmlns:a16="http://schemas.microsoft.com/office/drawing/2014/main" val="3489810675"/>
                  </a:ext>
                </a:extLst>
              </a:tr>
              <a:tr h="0">
                <a:tc>
                  <a:txBody>
                    <a:bodyPr/>
                    <a:lstStyle/>
                    <a:p>
                      <a:r>
                        <a:rPr lang="en-US" sz="1600">
                          <a:effectLst/>
                        </a:rPr>
                        <a:t>FY_TOTAL_COST</a:t>
                      </a:r>
                    </a:p>
                  </a:txBody>
                  <a:tcPr marL="68580" marR="68580" marT="0" marB="0">
                    <a:solidFill>
                      <a:srgbClr val="FFFF00"/>
                    </a:solidFill>
                  </a:tcPr>
                </a:tc>
                <a:tc>
                  <a:txBody>
                    <a:bodyPr/>
                    <a:lstStyle/>
                    <a:p>
                      <a:pPr algn="r"/>
                      <a:r>
                        <a:rPr lang="en-US" sz="1600">
                          <a:effectLst/>
                        </a:rPr>
                        <a:t>83.55037</a:t>
                      </a:r>
                    </a:p>
                  </a:txBody>
                  <a:tcPr marL="68580" marR="68580" marT="0" marB="0">
                    <a:solidFill>
                      <a:srgbClr val="FFFF00"/>
                    </a:solidFill>
                  </a:tcPr>
                </a:tc>
                <a:tc>
                  <a:txBody>
                    <a:bodyPr/>
                    <a:lstStyle/>
                    <a:p>
                      <a:pPr algn="r"/>
                      <a:r>
                        <a:rPr lang="en-US" sz="1600">
                          <a:effectLst/>
                        </a:rPr>
                        <a:t>83.43298</a:t>
                      </a:r>
                    </a:p>
                  </a:txBody>
                  <a:tcPr marL="68580" marR="68580" marT="0" marB="0">
                    <a:solidFill>
                      <a:srgbClr val="FFFF00"/>
                    </a:solidFill>
                  </a:tcPr>
                </a:tc>
                <a:extLst>
                  <a:ext uri="{0D108BD9-81ED-4DB2-BD59-A6C34878D82A}">
                    <a16:rowId xmlns:a16="http://schemas.microsoft.com/office/drawing/2014/main" val="2679085993"/>
                  </a:ext>
                </a:extLst>
              </a:tr>
              <a:tr h="0">
                <a:tc>
                  <a:txBody>
                    <a:bodyPr/>
                    <a:lstStyle/>
                    <a:p>
                      <a:r>
                        <a:rPr lang="en-US" sz="1600">
                          <a:effectLst/>
                        </a:rPr>
                        <a:t>FY_TOTAL_COST_SUB_PROJECTS</a:t>
                      </a:r>
                    </a:p>
                  </a:txBody>
                  <a:tcPr marL="68580" marR="68580" marT="0" marB="0">
                    <a:solidFill>
                      <a:schemeClr val="bg1"/>
                    </a:solidFill>
                  </a:tcPr>
                </a:tc>
                <a:tc>
                  <a:txBody>
                    <a:bodyPr/>
                    <a:lstStyle/>
                    <a:p>
                      <a:pPr algn="r"/>
                      <a:r>
                        <a:rPr lang="en-US" sz="1600">
                          <a:effectLst/>
                        </a:rPr>
                        <a:t>12.24123</a:t>
                      </a:r>
                    </a:p>
                  </a:txBody>
                  <a:tcPr marL="68580" marR="68580" marT="0" marB="0">
                    <a:solidFill>
                      <a:schemeClr val="bg1"/>
                    </a:solidFill>
                  </a:tcPr>
                </a:tc>
                <a:tc>
                  <a:txBody>
                    <a:bodyPr/>
                    <a:lstStyle/>
                    <a:p>
                      <a:pPr algn="r"/>
                      <a:r>
                        <a:rPr lang="en-US" sz="1600">
                          <a:effectLst/>
                        </a:rPr>
                        <a:t>12.17869</a:t>
                      </a:r>
                    </a:p>
                  </a:txBody>
                  <a:tcPr marL="68580" marR="68580" marT="0" marB="0">
                    <a:solidFill>
                      <a:schemeClr val="bg1"/>
                    </a:solidFill>
                  </a:tcPr>
                </a:tc>
                <a:extLst>
                  <a:ext uri="{0D108BD9-81ED-4DB2-BD59-A6C34878D82A}">
                    <a16:rowId xmlns:a16="http://schemas.microsoft.com/office/drawing/2014/main" val="3573370994"/>
                  </a:ext>
                </a:extLst>
              </a:tr>
            </a:tbl>
          </a:graphicData>
        </a:graphic>
      </p:graphicFrame>
      <p:sp>
        <p:nvSpPr>
          <p:cNvPr id="18" name="TextBox 17">
            <a:extLst>
              <a:ext uri="{FF2B5EF4-FFF2-40B4-BE49-F238E27FC236}">
                <a16:creationId xmlns:a16="http://schemas.microsoft.com/office/drawing/2014/main" id="{2C3D17F3-F7C2-4FE3-B935-FF2B4CDD51F8}"/>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0" name="Title 1">
            <a:extLst>
              <a:ext uri="{FF2B5EF4-FFF2-40B4-BE49-F238E27FC236}">
                <a16:creationId xmlns:a16="http://schemas.microsoft.com/office/drawing/2014/main" id="{BA04C945-BF6C-436F-8888-C7FAC4BEE41D}"/>
              </a:ext>
            </a:extLst>
          </p:cNvPr>
          <p:cNvSpPr txBox="1">
            <a:spLocks/>
          </p:cNvSpPr>
          <p:nvPr/>
        </p:nvSpPr>
        <p:spPr>
          <a:xfrm>
            <a:off x="2031" y="109836"/>
            <a:ext cx="9139938" cy="625475"/>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E36C09"/>
                </a:solidFill>
                <a:latin typeface="Itc"/>
              </a:rPr>
              <a:t>Initial </a:t>
            </a:r>
            <a:r>
              <a:rPr lang="en-US" sz="3200" dirty="0" err="1">
                <a:solidFill>
                  <a:srgbClr val="E36C09"/>
                </a:solidFill>
                <a:latin typeface="Itc"/>
              </a:rPr>
              <a:t>FedREPORTER</a:t>
            </a:r>
            <a:r>
              <a:rPr lang="en-US" sz="3200" dirty="0">
                <a:solidFill>
                  <a:srgbClr val="E36C09"/>
                </a:solidFill>
                <a:latin typeface="Itc"/>
              </a:rPr>
              <a:t> Profiling Results</a:t>
            </a:r>
            <a:endParaRPr lang="en-US" sz="3200">
              <a:solidFill>
                <a:srgbClr val="E36C09"/>
              </a:solidFill>
              <a:latin typeface="Itc"/>
              <a:cs typeface="Calibri"/>
            </a:endParaRPr>
          </a:p>
        </p:txBody>
      </p:sp>
    </p:spTree>
    <p:extLst>
      <p:ext uri="{BB962C8B-B14F-4D97-AF65-F5344CB8AC3E}">
        <p14:creationId xmlns:p14="http://schemas.microsoft.com/office/powerpoint/2010/main" val="3363743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C883CBEB-01AC-4197-A8D9-7689CBD36418}"/>
              </a:ext>
            </a:extLst>
          </p:cNvPr>
          <p:cNvGraphicFramePr>
            <a:graphicFrameLocks noGrp="1"/>
          </p:cNvGraphicFramePr>
          <p:nvPr/>
        </p:nvGraphicFramePr>
        <p:xfrm>
          <a:off x="11487205" y="-7498831"/>
          <a:ext cx="5120640" cy="183388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1627247731"/>
                    </a:ext>
                  </a:extLst>
                </a:gridCol>
                <a:gridCol w="1706880">
                  <a:extLst>
                    <a:ext uri="{9D8B030D-6E8A-4147-A177-3AD203B41FA5}">
                      <a16:colId xmlns:a16="http://schemas.microsoft.com/office/drawing/2014/main" val="1783389128"/>
                    </a:ext>
                  </a:extLst>
                </a:gridCol>
                <a:gridCol w="1706880">
                  <a:extLst>
                    <a:ext uri="{9D8B030D-6E8A-4147-A177-3AD203B41FA5}">
                      <a16:colId xmlns:a16="http://schemas.microsoft.com/office/drawing/2014/main" val="599080084"/>
                    </a:ext>
                  </a:extLst>
                </a:gridCol>
              </a:tblGrid>
              <a:tr h="370840">
                <a:tc gridSpan="3">
                  <a:txBody>
                    <a:bodyPr/>
                    <a:lstStyle/>
                    <a:p>
                      <a:r>
                        <a:rPr lang="en-US"/>
                        <a:t>NASA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5868892"/>
                  </a:ext>
                </a:extLst>
              </a:tr>
              <a:tr h="370840">
                <a:tc>
                  <a:txBody>
                    <a:bodyPr/>
                    <a:lstStyle/>
                    <a:p>
                      <a:r>
                        <a:rPr lang="en-US"/>
                        <a:t>Science Research Directorate</a:t>
                      </a:r>
                    </a:p>
                  </a:txBody>
                  <a:tcPr/>
                </a:tc>
                <a:tc>
                  <a:txBody>
                    <a:bodyPr/>
                    <a:lstStyle/>
                    <a:p>
                      <a:r>
                        <a:rPr lang="en-US"/>
                        <a:t>Aeronautics Research Mission Directorate</a:t>
                      </a:r>
                    </a:p>
                  </a:txBody>
                  <a:tcPr/>
                </a:tc>
                <a:tc>
                  <a:txBody>
                    <a:bodyPr/>
                    <a:lstStyle/>
                    <a:p>
                      <a:r>
                        <a:rPr lang="en-US"/>
                        <a:t>Human Explorations and Operations Mission Directive</a:t>
                      </a:r>
                    </a:p>
                  </a:txBody>
                  <a:tcPr/>
                </a:tc>
                <a:extLst>
                  <a:ext uri="{0D108BD9-81ED-4DB2-BD59-A6C34878D82A}">
                    <a16:rowId xmlns:a16="http://schemas.microsoft.com/office/drawing/2014/main" val="3428994473"/>
                  </a:ext>
                </a:extLst>
              </a:tr>
            </a:tbl>
          </a:graphicData>
        </a:graphic>
      </p:graphicFrame>
      <p:pic>
        <p:nvPicPr>
          <p:cNvPr id="12" name="Picture 5" descr="A picture containing transport, wheel&#10;&#10;Description generated with very high confidence">
            <a:extLst>
              <a:ext uri="{FF2B5EF4-FFF2-40B4-BE49-F238E27FC236}">
                <a16:creationId xmlns:a16="http://schemas.microsoft.com/office/drawing/2014/main" id="{2482D9BE-D87F-0746-AF1A-F5E7507CE72C}"/>
              </a:ext>
            </a:extLst>
          </p:cNvPr>
          <p:cNvPicPr>
            <a:picLocks noChangeAspect="1"/>
          </p:cNvPicPr>
          <p:nvPr/>
        </p:nvPicPr>
        <p:blipFill>
          <a:blip r:embed="rId3"/>
          <a:stretch>
            <a:fillRect/>
          </a:stretch>
        </p:blipFill>
        <p:spPr>
          <a:xfrm>
            <a:off x="584676" y="5656080"/>
            <a:ext cx="912185" cy="930903"/>
          </a:xfrm>
          <a:prstGeom prst="rect">
            <a:avLst/>
          </a:prstGeom>
        </p:spPr>
      </p:pic>
      <p:pic>
        <p:nvPicPr>
          <p:cNvPr id="13" name="Picture 8">
            <a:extLst>
              <a:ext uri="{FF2B5EF4-FFF2-40B4-BE49-F238E27FC236}">
                <a16:creationId xmlns:a16="http://schemas.microsoft.com/office/drawing/2014/main" id="{AF25C95C-3439-A446-B733-D08AC52846A1}"/>
              </a:ext>
            </a:extLst>
          </p:cNvPr>
          <p:cNvPicPr>
            <a:picLocks noChangeAspect="1"/>
          </p:cNvPicPr>
          <p:nvPr/>
        </p:nvPicPr>
        <p:blipFill>
          <a:blip r:embed="rId4"/>
          <a:stretch>
            <a:fillRect/>
          </a:stretch>
        </p:blipFill>
        <p:spPr>
          <a:xfrm>
            <a:off x="559062" y="3712271"/>
            <a:ext cx="999185" cy="834564"/>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8DF25DEE-A77D-8E4F-9539-031721736A74}"/>
              </a:ext>
            </a:extLst>
          </p:cNvPr>
          <p:cNvPicPr>
            <a:picLocks noChangeAspect="1"/>
          </p:cNvPicPr>
          <p:nvPr/>
        </p:nvPicPr>
        <p:blipFill>
          <a:blip r:embed="rId5"/>
          <a:stretch>
            <a:fillRect/>
          </a:stretch>
        </p:blipFill>
        <p:spPr>
          <a:xfrm>
            <a:off x="628910" y="2241888"/>
            <a:ext cx="815079" cy="549000"/>
          </a:xfrm>
          <a:prstGeom prst="rect">
            <a:avLst/>
          </a:prstGeom>
        </p:spPr>
      </p:pic>
      <p:pic>
        <p:nvPicPr>
          <p:cNvPr id="16" name="Picture 5" descr="A picture containing object, clock&#10;&#10;Description generated with high confidence">
            <a:extLst>
              <a:ext uri="{FF2B5EF4-FFF2-40B4-BE49-F238E27FC236}">
                <a16:creationId xmlns:a16="http://schemas.microsoft.com/office/drawing/2014/main" id="{005D8671-A745-204A-B422-8C8C75F91285}"/>
              </a:ext>
            </a:extLst>
          </p:cNvPr>
          <p:cNvPicPr>
            <a:picLocks noChangeAspect="1"/>
          </p:cNvPicPr>
          <p:nvPr/>
        </p:nvPicPr>
        <p:blipFill>
          <a:blip r:embed="rId6"/>
          <a:stretch>
            <a:fillRect/>
          </a:stretch>
        </p:blipFill>
        <p:spPr>
          <a:xfrm>
            <a:off x="658861" y="4862556"/>
            <a:ext cx="755176" cy="666332"/>
          </a:xfrm>
          <a:prstGeom prst="rect">
            <a:avLst/>
          </a:prstGeom>
        </p:spPr>
      </p:pic>
      <p:sp>
        <p:nvSpPr>
          <p:cNvPr id="8" name="Rounded Rectangle 7">
            <a:extLst>
              <a:ext uri="{FF2B5EF4-FFF2-40B4-BE49-F238E27FC236}">
                <a16:creationId xmlns:a16="http://schemas.microsoft.com/office/drawing/2014/main" id="{67E7BF71-9C96-0241-8414-346C7BF6298A}"/>
              </a:ext>
            </a:extLst>
          </p:cNvPr>
          <p:cNvSpPr/>
          <p:nvPr/>
        </p:nvSpPr>
        <p:spPr>
          <a:xfrm>
            <a:off x="3050577" y="1567313"/>
            <a:ext cx="815079" cy="424543"/>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ARPA-E</a:t>
            </a:r>
          </a:p>
        </p:txBody>
      </p:sp>
      <p:sp>
        <p:nvSpPr>
          <p:cNvPr id="17" name="Rounded Rectangle 16">
            <a:extLst>
              <a:ext uri="{FF2B5EF4-FFF2-40B4-BE49-F238E27FC236}">
                <a16:creationId xmlns:a16="http://schemas.microsoft.com/office/drawing/2014/main" id="{19E0DFC3-FF8A-B94A-972F-1D7E171D5247}"/>
              </a:ext>
            </a:extLst>
          </p:cNvPr>
          <p:cNvSpPr/>
          <p:nvPr/>
        </p:nvSpPr>
        <p:spPr>
          <a:xfrm>
            <a:off x="1794442" y="1505084"/>
            <a:ext cx="977437" cy="549000"/>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Office of Science</a:t>
            </a:r>
          </a:p>
        </p:txBody>
      </p:sp>
      <p:sp>
        <p:nvSpPr>
          <p:cNvPr id="19" name="Rounded Rectangle 18">
            <a:extLst>
              <a:ext uri="{FF2B5EF4-FFF2-40B4-BE49-F238E27FC236}">
                <a16:creationId xmlns:a16="http://schemas.microsoft.com/office/drawing/2014/main" id="{2ACB09BC-EFB5-7E46-B3F2-B8EA074DAB95}"/>
              </a:ext>
            </a:extLst>
          </p:cNvPr>
          <p:cNvSpPr/>
          <p:nvPr/>
        </p:nvSpPr>
        <p:spPr>
          <a:xfrm>
            <a:off x="5353781" y="1576185"/>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EERE</a:t>
            </a:r>
          </a:p>
        </p:txBody>
      </p:sp>
      <p:sp>
        <p:nvSpPr>
          <p:cNvPr id="21" name="Rounded Rectangle 20">
            <a:extLst>
              <a:ext uri="{FF2B5EF4-FFF2-40B4-BE49-F238E27FC236}">
                <a16:creationId xmlns:a16="http://schemas.microsoft.com/office/drawing/2014/main" id="{3788BA05-904B-0A46-9693-986C524ABA9D}"/>
              </a:ext>
            </a:extLst>
          </p:cNvPr>
          <p:cNvSpPr/>
          <p:nvPr/>
        </p:nvSpPr>
        <p:spPr>
          <a:xfrm>
            <a:off x="4144354" y="1550187"/>
            <a:ext cx="930729" cy="458794"/>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Nuclear Energy</a:t>
            </a:r>
          </a:p>
        </p:txBody>
      </p:sp>
      <p:sp>
        <p:nvSpPr>
          <p:cNvPr id="22" name="Rounded Rectangle 21">
            <a:extLst>
              <a:ext uri="{FF2B5EF4-FFF2-40B4-BE49-F238E27FC236}">
                <a16:creationId xmlns:a16="http://schemas.microsoft.com/office/drawing/2014/main" id="{58981BF7-196B-4C4B-A38F-3BDEBCC659D6}"/>
              </a:ext>
            </a:extLst>
          </p:cNvPr>
          <p:cNvSpPr/>
          <p:nvPr/>
        </p:nvSpPr>
        <p:spPr>
          <a:xfrm>
            <a:off x="6261000" y="1533324"/>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Office of Electricity</a:t>
            </a:r>
          </a:p>
        </p:txBody>
      </p:sp>
      <p:sp>
        <p:nvSpPr>
          <p:cNvPr id="23" name="Rounded Rectangle 22">
            <a:extLst>
              <a:ext uri="{FF2B5EF4-FFF2-40B4-BE49-F238E27FC236}">
                <a16:creationId xmlns:a16="http://schemas.microsoft.com/office/drawing/2014/main" id="{4B224DF7-7972-1D45-95A4-4F43EDD18F8B}"/>
              </a:ext>
            </a:extLst>
          </p:cNvPr>
          <p:cNvSpPr/>
          <p:nvPr/>
        </p:nvSpPr>
        <p:spPr>
          <a:xfrm>
            <a:off x="1824655" y="2312989"/>
            <a:ext cx="628522" cy="406799"/>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NIFA</a:t>
            </a:r>
          </a:p>
        </p:txBody>
      </p:sp>
      <p:sp>
        <p:nvSpPr>
          <p:cNvPr id="24" name="Rounded Rectangle 23">
            <a:extLst>
              <a:ext uri="{FF2B5EF4-FFF2-40B4-BE49-F238E27FC236}">
                <a16:creationId xmlns:a16="http://schemas.microsoft.com/office/drawing/2014/main" id="{F6F92CB8-E361-D644-B466-1F7DD41F3F9C}"/>
              </a:ext>
            </a:extLst>
          </p:cNvPr>
          <p:cNvSpPr/>
          <p:nvPr/>
        </p:nvSpPr>
        <p:spPr>
          <a:xfrm>
            <a:off x="3477249" y="2270128"/>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Natural Resources</a:t>
            </a:r>
          </a:p>
        </p:txBody>
      </p:sp>
      <p:sp>
        <p:nvSpPr>
          <p:cNvPr id="25" name="Rounded Rectangle 24">
            <a:extLst>
              <a:ext uri="{FF2B5EF4-FFF2-40B4-BE49-F238E27FC236}">
                <a16:creationId xmlns:a16="http://schemas.microsoft.com/office/drawing/2014/main" id="{DF65DC37-CE45-EE40-9F8F-E2224D7242E2}"/>
              </a:ext>
            </a:extLst>
          </p:cNvPr>
          <p:cNvSpPr/>
          <p:nvPr/>
        </p:nvSpPr>
        <p:spPr>
          <a:xfrm>
            <a:off x="2650952" y="2312989"/>
            <a:ext cx="628522" cy="406799"/>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ARS</a:t>
            </a:r>
          </a:p>
        </p:txBody>
      </p:sp>
      <p:sp>
        <p:nvSpPr>
          <p:cNvPr id="26" name="Rounded Rectangle 25">
            <a:extLst>
              <a:ext uri="{FF2B5EF4-FFF2-40B4-BE49-F238E27FC236}">
                <a16:creationId xmlns:a16="http://schemas.microsoft.com/office/drawing/2014/main" id="{013FB819-CAE4-D543-8355-18896DFCB346}"/>
              </a:ext>
            </a:extLst>
          </p:cNvPr>
          <p:cNvSpPr/>
          <p:nvPr/>
        </p:nvSpPr>
        <p:spPr>
          <a:xfrm>
            <a:off x="4652462" y="2312989"/>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ERS</a:t>
            </a:r>
          </a:p>
        </p:txBody>
      </p:sp>
      <p:sp>
        <p:nvSpPr>
          <p:cNvPr id="27" name="Rounded Rectangle 26">
            <a:extLst>
              <a:ext uri="{FF2B5EF4-FFF2-40B4-BE49-F238E27FC236}">
                <a16:creationId xmlns:a16="http://schemas.microsoft.com/office/drawing/2014/main" id="{A700564C-EB0F-FD4C-843A-2D2A97B3E620}"/>
              </a:ext>
            </a:extLst>
          </p:cNvPr>
          <p:cNvSpPr/>
          <p:nvPr/>
        </p:nvSpPr>
        <p:spPr>
          <a:xfrm>
            <a:off x="1795889" y="3084457"/>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DARPA</a:t>
            </a:r>
          </a:p>
        </p:txBody>
      </p:sp>
      <p:sp>
        <p:nvSpPr>
          <p:cNvPr id="28" name="Rounded Rectangle 27">
            <a:extLst>
              <a:ext uri="{FF2B5EF4-FFF2-40B4-BE49-F238E27FC236}">
                <a16:creationId xmlns:a16="http://schemas.microsoft.com/office/drawing/2014/main" id="{D2211CE7-D215-084D-A822-DDADEB572F25}"/>
              </a:ext>
            </a:extLst>
          </p:cNvPr>
          <p:cNvSpPr/>
          <p:nvPr/>
        </p:nvSpPr>
        <p:spPr>
          <a:xfrm>
            <a:off x="2765716" y="3084457"/>
            <a:ext cx="739546"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ONR</a:t>
            </a:r>
          </a:p>
        </p:txBody>
      </p:sp>
      <p:sp>
        <p:nvSpPr>
          <p:cNvPr id="29" name="Rounded Rectangle 28">
            <a:extLst>
              <a:ext uri="{FF2B5EF4-FFF2-40B4-BE49-F238E27FC236}">
                <a16:creationId xmlns:a16="http://schemas.microsoft.com/office/drawing/2014/main" id="{A0C0187E-17F0-544C-9CD1-4A44CCA13880}"/>
              </a:ext>
            </a:extLst>
          </p:cNvPr>
          <p:cNvSpPr/>
          <p:nvPr/>
        </p:nvSpPr>
        <p:spPr>
          <a:xfrm>
            <a:off x="3672110" y="3084457"/>
            <a:ext cx="596804"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ARI</a:t>
            </a:r>
          </a:p>
        </p:txBody>
      </p:sp>
      <p:sp>
        <p:nvSpPr>
          <p:cNvPr id="30" name="Rounded Rectangle 29">
            <a:extLst>
              <a:ext uri="{FF2B5EF4-FFF2-40B4-BE49-F238E27FC236}">
                <a16:creationId xmlns:a16="http://schemas.microsoft.com/office/drawing/2014/main" id="{F548F755-818B-3B42-AF90-1B7E9024455F}"/>
              </a:ext>
            </a:extLst>
          </p:cNvPr>
          <p:cNvSpPr/>
          <p:nvPr/>
        </p:nvSpPr>
        <p:spPr>
          <a:xfrm>
            <a:off x="4435762" y="3084457"/>
            <a:ext cx="596804"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ARO</a:t>
            </a:r>
          </a:p>
        </p:txBody>
      </p:sp>
      <p:sp>
        <p:nvSpPr>
          <p:cNvPr id="31" name="Rounded Rectangle 30">
            <a:extLst>
              <a:ext uri="{FF2B5EF4-FFF2-40B4-BE49-F238E27FC236}">
                <a16:creationId xmlns:a16="http://schemas.microsoft.com/office/drawing/2014/main" id="{AB21C004-F758-FA45-805E-8000F5860658}"/>
              </a:ext>
            </a:extLst>
          </p:cNvPr>
          <p:cNvSpPr/>
          <p:nvPr/>
        </p:nvSpPr>
        <p:spPr>
          <a:xfrm>
            <a:off x="6169241" y="3084457"/>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AFOSR</a:t>
            </a:r>
          </a:p>
        </p:txBody>
      </p:sp>
      <p:sp>
        <p:nvSpPr>
          <p:cNvPr id="33" name="Rounded Rectangle 32">
            <a:extLst>
              <a:ext uri="{FF2B5EF4-FFF2-40B4-BE49-F238E27FC236}">
                <a16:creationId xmlns:a16="http://schemas.microsoft.com/office/drawing/2014/main" id="{6D6824BF-A2F9-B44D-8A4F-B8BAAF054D51}"/>
              </a:ext>
            </a:extLst>
          </p:cNvPr>
          <p:cNvSpPr/>
          <p:nvPr/>
        </p:nvSpPr>
        <p:spPr>
          <a:xfrm>
            <a:off x="7139068" y="3084457"/>
            <a:ext cx="802979" cy="406799"/>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CDMRP</a:t>
            </a:r>
          </a:p>
        </p:txBody>
      </p:sp>
      <p:sp>
        <p:nvSpPr>
          <p:cNvPr id="36" name="Rounded Rectangle 35">
            <a:extLst>
              <a:ext uri="{FF2B5EF4-FFF2-40B4-BE49-F238E27FC236}">
                <a16:creationId xmlns:a16="http://schemas.microsoft.com/office/drawing/2014/main" id="{DA6DE032-86CB-1D48-98E2-5881347FB7B9}"/>
              </a:ext>
            </a:extLst>
          </p:cNvPr>
          <p:cNvSpPr/>
          <p:nvPr/>
        </p:nvSpPr>
        <p:spPr>
          <a:xfrm>
            <a:off x="5199414" y="3084457"/>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AFRL</a:t>
            </a:r>
          </a:p>
        </p:txBody>
      </p:sp>
      <p:sp>
        <p:nvSpPr>
          <p:cNvPr id="37" name="Rounded Rectangle 36">
            <a:extLst>
              <a:ext uri="{FF2B5EF4-FFF2-40B4-BE49-F238E27FC236}">
                <a16:creationId xmlns:a16="http://schemas.microsoft.com/office/drawing/2014/main" id="{E6733BDA-D283-184B-A73B-1DB3114C0079}"/>
              </a:ext>
            </a:extLst>
          </p:cNvPr>
          <p:cNvSpPr/>
          <p:nvPr/>
        </p:nvSpPr>
        <p:spPr>
          <a:xfrm>
            <a:off x="1779561" y="3799496"/>
            <a:ext cx="977437" cy="492521"/>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Science Research</a:t>
            </a:r>
          </a:p>
        </p:txBody>
      </p:sp>
      <p:sp>
        <p:nvSpPr>
          <p:cNvPr id="38" name="Rounded Rectangle 37">
            <a:extLst>
              <a:ext uri="{FF2B5EF4-FFF2-40B4-BE49-F238E27FC236}">
                <a16:creationId xmlns:a16="http://schemas.microsoft.com/office/drawing/2014/main" id="{3E834B4E-A2DE-D54E-B701-0A9AF06843FC}"/>
              </a:ext>
            </a:extLst>
          </p:cNvPr>
          <p:cNvSpPr/>
          <p:nvPr/>
        </p:nvSpPr>
        <p:spPr>
          <a:xfrm>
            <a:off x="3016054" y="3799496"/>
            <a:ext cx="1272207" cy="492521"/>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Aeronautics Research</a:t>
            </a:r>
          </a:p>
        </p:txBody>
      </p:sp>
      <p:sp>
        <p:nvSpPr>
          <p:cNvPr id="39" name="Rounded Rectangle 38">
            <a:extLst>
              <a:ext uri="{FF2B5EF4-FFF2-40B4-BE49-F238E27FC236}">
                <a16:creationId xmlns:a16="http://schemas.microsoft.com/office/drawing/2014/main" id="{A7548E7A-8E3D-294A-AC5D-DCDE992B65BB}"/>
              </a:ext>
            </a:extLst>
          </p:cNvPr>
          <p:cNvSpPr/>
          <p:nvPr/>
        </p:nvSpPr>
        <p:spPr>
          <a:xfrm>
            <a:off x="4547317" y="3799496"/>
            <a:ext cx="1272207" cy="492521"/>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Human Explorations</a:t>
            </a:r>
          </a:p>
        </p:txBody>
      </p:sp>
      <p:sp>
        <p:nvSpPr>
          <p:cNvPr id="32" name="Rounded Rectangle 22">
            <a:extLst>
              <a:ext uri="{FF2B5EF4-FFF2-40B4-BE49-F238E27FC236}">
                <a16:creationId xmlns:a16="http://schemas.microsoft.com/office/drawing/2014/main" id="{4AC42DD5-B3C2-48E1-B9A9-72A7712F8D1F}"/>
              </a:ext>
            </a:extLst>
          </p:cNvPr>
          <p:cNvSpPr/>
          <p:nvPr/>
        </p:nvSpPr>
        <p:spPr>
          <a:xfrm>
            <a:off x="1774602" y="4753625"/>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NCI</a:t>
            </a:r>
          </a:p>
        </p:txBody>
      </p:sp>
      <p:sp>
        <p:nvSpPr>
          <p:cNvPr id="34" name="Rounded Rectangle 22">
            <a:extLst>
              <a:ext uri="{FF2B5EF4-FFF2-40B4-BE49-F238E27FC236}">
                <a16:creationId xmlns:a16="http://schemas.microsoft.com/office/drawing/2014/main" id="{C95BEC80-0108-4B10-9ABE-10831E94F567}"/>
              </a:ext>
            </a:extLst>
          </p:cNvPr>
          <p:cNvSpPr/>
          <p:nvPr/>
        </p:nvSpPr>
        <p:spPr>
          <a:xfrm>
            <a:off x="2538134" y="475362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NEI</a:t>
            </a:r>
          </a:p>
        </p:txBody>
      </p:sp>
      <p:sp>
        <p:nvSpPr>
          <p:cNvPr id="35" name="Rounded Rectangle 22">
            <a:extLst>
              <a:ext uri="{FF2B5EF4-FFF2-40B4-BE49-F238E27FC236}">
                <a16:creationId xmlns:a16="http://schemas.microsoft.com/office/drawing/2014/main" id="{D6F0A470-733C-476D-854C-ACB7F12F563F}"/>
              </a:ext>
            </a:extLst>
          </p:cNvPr>
          <p:cNvSpPr/>
          <p:nvPr/>
        </p:nvSpPr>
        <p:spPr>
          <a:xfrm>
            <a:off x="3318817" y="475362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NHLBI</a:t>
            </a:r>
          </a:p>
        </p:txBody>
      </p:sp>
      <p:sp>
        <p:nvSpPr>
          <p:cNvPr id="40" name="Rounded Rectangle 22">
            <a:extLst>
              <a:ext uri="{FF2B5EF4-FFF2-40B4-BE49-F238E27FC236}">
                <a16:creationId xmlns:a16="http://schemas.microsoft.com/office/drawing/2014/main" id="{6C41FEFE-7038-409B-AF78-431C467426F5}"/>
              </a:ext>
            </a:extLst>
          </p:cNvPr>
          <p:cNvSpPr/>
          <p:nvPr/>
        </p:nvSpPr>
        <p:spPr>
          <a:xfrm>
            <a:off x="4096729" y="475362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NHGRI</a:t>
            </a:r>
          </a:p>
        </p:txBody>
      </p:sp>
      <p:sp>
        <p:nvSpPr>
          <p:cNvPr id="41" name="Rounded Rectangle 22">
            <a:extLst>
              <a:ext uri="{FF2B5EF4-FFF2-40B4-BE49-F238E27FC236}">
                <a16:creationId xmlns:a16="http://schemas.microsoft.com/office/drawing/2014/main" id="{19FF912F-A956-4C41-9FDB-4B24923BDD9B}"/>
              </a:ext>
            </a:extLst>
          </p:cNvPr>
          <p:cNvSpPr/>
          <p:nvPr/>
        </p:nvSpPr>
        <p:spPr>
          <a:xfrm>
            <a:off x="4877411" y="475362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a:t>
            </a:r>
          </a:p>
        </p:txBody>
      </p:sp>
      <p:sp>
        <p:nvSpPr>
          <p:cNvPr id="42" name="Rounded Rectangle 22">
            <a:extLst>
              <a:ext uri="{FF2B5EF4-FFF2-40B4-BE49-F238E27FC236}">
                <a16:creationId xmlns:a16="http://schemas.microsoft.com/office/drawing/2014/main" id="{19FF73AB-6390-44D6-A7D7-F329830C9151}"/>
              </a:ext>
            </a:extLst>
          </p:cNvPr>
          <p:cNvSpPr/>
          <p:nvPr/>
        </p:nvSpPr>
        <p:spPr>
          <a:xfrm>
            <a:off x="1774601" y="5078275"/>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NIDDK</a:t>
            </a:r>
          </a:p>
        </p:txBody>
      </p:sp>
      <p:sp>
        <p:nvSpPr>
          <p:cNvPr id="43" name="Rounded Rectangle 22">
            <a:extLst>
              <a:ext uri="{FF2B5EF4-FFF2-40B4-BE49-F238E27FC236}">
                <a16:creationId xmlns:a16="http://schemas.microsoft.com/office/drawing/2014/main" id="{93C5275A-EDED-469B-98FC-AECBDE0AD801}"/>
              </a:ext>
            </a:extLst>
          </p:cNvPr>
          <p:cNvSpPr/>
          <p:nvPr/>
        </p:nvSpPr>
        <p:spPr>
          <a:xfrm>
            <a:off x="2538133" y="507827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NIDA</a:t>
            </a:r>
          </a:p>
        </p:txBody>
      </p:sp>
      <p:sp>
        <p:nvSpPr>
          <p:cNvPr id="44" name="Rounded Rectangle 22">
            <a:extLst>
              <a:ext uri="{FF2B5EF4-FFF2-40B4-BE49-F238E27FC236}">
                <a16:creationId xmlns:a16="http://schemas.microsoft.com/office/drawing/2014/main" id="{2ADD4F35-755C-4CE6-9510-3526026E45FC}"/>
              </a:ext>
            </a:extLst>
          </p:cNvPr>
          <p:cNvSpPr/>
          <p:nvPr/>
        </p:nvSpPr>
        <p:spPr>
          <a:xfrm>
            <a:off x="3318816" y="507827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NIEHS</a:t>
            </a:r>
          </a:p>
        </p:txBody>
      </p:sp>
      <p:sp>
        <p:nvSpPr>
          <p:cNvPr id="45" name="Rounded Rectangle 22">
            <a:extLst>
              <a:ext uri="{FF2B5EF4-FFF2-40B4-BE49-F238E27FC236}">
                <a16:creationId xmlns:a16="http://schemas.microsoft.com/office/drawing/2014/main" id="{BA6D6A9F-256F-47B3-BDB4-4A7DBACB662F}"/>
              </a:ext>
            </a:extLst>
          </p:cNvPr>
          <p:cNvSpPr/>
          <p:nvPr/>
        </p:nvSpPr>
        <p:spPr>
          <a:xfrm>
            <a:off x="4096728" y="507827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NIGMS</a:t>
            </a:r>
          </a:p>
        </p:txBody>
      </p:sp>
      <p:sp>
        <p:nvSpPr>
          <p:cNvPr id="46" name="Rounded Rectangle 22">
            <a:extLst>
              <a:ext uri="{FF2B5EF4-FFF2-40B4-BE49-F238E27FC236}">
                <a16:creationId xmlns:a16="http://schemas.microsoft.com/office/drawing/2014/main" id="{491F5E4B-7E47-4B3B-88FC-4918E6F7F47D}"/>
              </a:ext>
            </a:extLst>
          </p:cNvPr>
          <p:cNvSpPr/>
          <p:nvPr/>
        </p:nvSpPr>
        <p:spPr>
          <a:xfrm>
            <a:off x="4877410" y="507827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NIMH</a:t>
            </a:r>
          </a:p>
        </p:txBody>
      </p:sp>
      <p:sp>
        <p:nvSpPr>
          <p:cNvPr id="47" name="Rounded Rectangle 22">
            <a:extLst>
              <a:ext uri="{FF2B5EF4-FFF2-40B4-BE49-F238E27FC236}">
                <a16:creationId xmlns:a16="http://schemas.microsoft.com/office/drawing/2014/main" id="{3FF8649E-8B93-4F61-ACBD-F383BAEAE6CA}"/>
              </a:ext>
            </a:extLst>
          </p:cNvPr>
          <p:cNvSpPr/>
          <p:nvPr/>
        </p:nvSpPr>
        <p:spPr>
          <a:xfrm>
            <a:off x="5652548" y="475362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NIAAA</a:t>
            </a:r>
          </a:p>
        </p:txBody>
      </p:sp>
      <p:sp>
        <p:nvSpPr>
          <p:cNvPr id="48" name="Rounded Rectangle 22">
            <a:extLst>
              <a:ext uri="{FF2B5EF4-FFF2-40B4-BE49-F238E27FC236}">
                <a16:creationId xmlns:a16="http://schemas.microsoft.com/office/drawing/2014/main" id="{4BF9CE7B-39E3-42D2-BD2B-F1645EAE7B1E}"/>
              </a:ext>
            </a:extLst>
          </p:cNvPr>
          <p:cNvSpPr/>
          <p:nvPr/>
        </p:nvSpPr>
        <p:spPr>
          <a:xfrm>
            <a:off x="6416080" y="475362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NIAID</a:t>
            </a:r>
          </a:p>
        </p:txBody>
      </p:sp>
      <p:sp>
        <p:nvSpPr>
          <p:cNvPr id="49" name="Rounded Rectangle 22">
            <a:extLst>
              <a:ext uri="{FF2B5EF4-FFF2-40B4-BE49-F238E27FC236}">
                <a16:creationId xmlns:a16="http://schemas.microsoft.com/office/drawing/2014/main" id="{9961933B-6688-4A00-8A7D-41E9D4F90974}"/>
              </a:ext>
            </a:extLst>
          </p:cNvPr>
          <p:cNvSpPr/>
          <p:nvPr/>
        </p:nvSpPr>
        <p:spPr>
          <a:xfrm>
            <a:off x="7200047" y="4753622"/>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NIAMS</a:t>
            </a:r>
          </a:p>
        </p:txBody>
      </p:sp>
      <p:sp>
        <p:nvSpPr>
          <p:cNvPr id="50" name="Rounded Rectangle 22">
            <a:extLst>
              <a:ext uri="{FF2B5EF4-FFF2-40B4-BE49-F238E27FC236}">
                <a16:creationId xmlns:a16="http://schemas.microsoft.com/office/drawing/2014/main" id="{586A555B-0455-4BB6-844F-E0DD7DF07181}"/>
              </a:ext>
            </a:extLst>
          </p:cNvPr>
          <p:cNvSpPr/>
          <p:nvPr/>
        </p:nvSpPr>
        <p:spPr>
          <a:xfrm>
            <a:off x="4113807" y="5386357"/>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NIBIB</a:t>
            </a:r>
          </a:p>
        </p:txBody>
      </p:sp>
      <p:sp>
        <p:nvSpPr>
          <p:cNvPr id="51" name="Rounded Rectangle 22">
            <a:extLst>
              <a:ext uri="{FF2B5EF4-FFF2-40B4-BE49-F238E27FC236}">
                <a16:creationId xmlns:a16="http://schemas.microsoft.com/office/drawing/2014/main" id="{71897B86-C8A5-4828-9CEA-EF44D39347FC}"/>
              </a:ext>
            </a:extLst>
          </p:cNvPr>
          <p:cNvSpPr/>
          <p:nvPr/>
        </p:nvSpPr>
        <p:spPr>
          <a:xfrm>
            <a:off x="4888942" y="5386356"/>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NICHD</a:t>
            </a:r>
          </a:p>
        </p:txBody>
      </p:sp>
      <p:sp>
        <p:nvSpPr>
          <p:cNvPr id="52" name="Rounded Rectangle 22">
            <a:extLst>
              <a:ext uri="{FF2B5EF4-FFF2-40B4-BE49-F238E27FC236}">
                <a16:creationId xmlns:a16="http://schemas.microsoft.com/office/drawing/2014/main" id="{ECBAFC18-BF75-40A0-9288-3E93B91A0F61}"/>
              </a:ext>
            </a:extLst>
          </p:cNvPr>
          <p:cNvSpPr/>
          <p:nvPr/>
        </p:nvSpPr>
        <p:spPr>
          <a:xfrm>
            <a:off x="5652547" y="507827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NIMHD</a:t>
            </a:r>
          </a:p>
        </p:txBody>
      </p:sp>
      <p:sp>
        <p:nvSpPr>
          <p:cNvPr id="53" name="Rounded Rectangle 22">
            <a:extLst>
              <a:ext uri="{FF2B5EF4-FFF2-40B4-BE49-F238E27FC236}">
                <a16:creationId xmlns:a16="http://schemas.microsoft.com/office/drawing/2014/main" id="{27F1A785-C833-4D98-BEEE-0986FFEA73ED}"/>
              </a:ext>
            </a:extLst>
          </p:cNvPr>
          <p:cNvSpPr/>
          <p:nvPr/>
        </p:nvSpPr>
        <p:spPr>
          <a:xfrm>
            <a:off x="6416079" y="507827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NINDS</a:t>
            </a:r>
          </a:p>
        </p:txBody>
      </p:sp>
      <p:sp>
        <p:nvSpPr>
          <p:cNvPr id="54" name="Rounded Rectangle 22">
            <a:extLst>
              <a:ext uri="{FF2B5EF4-FFF2-40B4-BE49-F238E27FC236}">
                <a16:creationId xmlns:a16="http://schemas.microsoft.com/office/drawing/2014/main" id="{D48F81BA-8034-4129-A549-FF9E5FEB2B6B}"/>
              </a:ext>
            </a:extLst>
          </p:cNvPr>
          <p:cNvSpPr/>
          <p:nvPr/>
        </p:nvSpPr>
        <p:spPr>
          <a:xfrm>
            <a:off x="7200046" y="5078272"/>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NINR</a:t>
            </a:r>
          </a:p>
        </p:txBody>
      </p:sp>
      <p:sp>
        <p:nvSpPr>
          <p:cNvPr id="55" name="Rounded Rectangle 22">
            <a:extLst>
              <a:ext uri="{FF2B5EF4-FFF2-40B4-BE49-F238E27FC236}">
                <a16:creationId xmlns:a16="http://schemas.microsoft.com/office/drawing/2014/main" id="{DD90A5EA-FD8B-4B0D-933D-5663AB693479}"/>
              </a:ext>
            </a:extLst>
          </p:cNvPr>
          <p:cNvSpPr/>
          <p:nvPr/>
        </p:nvSpPr>
        <p:spPr>
          <a:xfrm>
            <a:off x="5668750" y="537723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NLM</a:t>
            </a:r>
          </a:p>
        </p:txBody>
      </p:sp>
      <p:sp>
        <p:nvSpPr>
          <p:cNvPr id="56" name="Rounded Rectangle 22">
            <a:extLst>
              <a:ext uri="{FF2B5EF4-FFF2-40B4-BE49-F238E27FC236}">
                <a16:creationId xmlns:a16="http://schemas.microsoft.com/office/drawing/2014/main" id="{85534585-E92B-406D-A23E-659BCEE4C79B}"/>
              </a:ext>
            </a:extLst>
          </p:cNvPr>
          <p:cNvSpPr/>
          <p:nvPr/>
        </p:nvSpPr>
        <p:spPr>
          <a:xfrm>
            <a:off x="6420677" y="5377233"/>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CC</a:t>
            </a:r>
          </a:p>
        </p:txBody>
      </p:sp>
      <p:sp>
        <p:nvSpPr>
          <p:cNvPr id="57" name="Rounded Rectangle 22">
            <a:extLst>
              <a:ext uri="{FF2B5EF4-FFF2-40B4-BE49-F238E27FC236}">
                <a16:creationId xmlns:a16="http://schemas.microsoft.com/office/drawing/2014/main" id="{EDBC6EDE-002D-42BD-B839-C9B14927D994}"/>
              </a:ext>
            </a:extLst>
          </p:cNvPr>
          <p:cNvSpPr/>
          <p:nvPr/>
        </p:nvSpPr>
        <p:spPr>
          <a:xfrm>
            <a:off x="7973285" y="4765225"/>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NIDCD</a:t>
            </a:r>
          </a:p>
        </p:txBody>
      </p:sp>
      <p:sp>
        <p:nvSpPr>
          <p:cNvPr id="58" name="Rounded Rectangle 22">
            <a:extLst>
              <a:ext uri="{FF2B5EF4-FFF2-40B4-BE49-F238E27FC236}">
                <a16:creationId xmlns:a16="http://schemas.microsoft.com/office/drawing/2014/main" id="{F0AAE752-15E7-43FD-A0C6-C64018C26EE2}"/>
              </a:ext>
            </a:extLst>
          </p:cNvPr>
          <p:cNvSpPr/>
          <p:nvPr/>
        </p:nvSpPr>
        <p:spPr>
          <a:xfrm>
            <a:off x="7973284" y="5089875"/>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CIT</a:t>
            </a:r>
          </a:p>
        </p:txBody>
      </p:sp>
      <p:sp>
        <p:nvSpPr>
          <p:cNvPr id="59" name="Rounded Rectangle 22">
            <a:extLst>
              <a:ext uri="{FF2B5EF4-FFF2-40B4-BE49-F238E27FC236}">
                <a16:creationId xmlns:a16="http://schemas.microsoft.com/office/drawing/2014/main" id="{85017340-6865-4304-B3BD-ADA2DCCD092A}"/>
              </a:ext>
            </a:extLst>
          </p:cNvPr>
          <p:cNvSpPr/>
          <p:nvPr/>
        </p:nvSpPr>
        <p:spPr>
          <a:xfrm>
            <a:off x="7970950" y="5386356"/>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NIDCR</a:t>
            </a:r>
          </a:p>
        </p:txBody>
      </p:sp>
      <p:sp>
        <p:nvSpPr>
          <p:cNvPr id="60" name="Rounded Rectangle 22">
            <a:extLst>
              <a:ext uri="{FF2B5EF4-FFF2-40B4-BE49-F238E27FC236}">
                <a16:creationId xmlns:a16="http://schemas.microsoft.com/office/drawing/2014/main" id="{957FA049-24FF-4BC1-A238-CD7B808979C7}"/>
              </a:ext>
            </a:extLst>
          </p:cNvPr>
          <p:cNvSpPr/>
          <p:nvPr/>
        </p:nvSpPr>
        <p:spPr>
          <a:xfrm>
            <a:off x="7205082" y="5377233"/>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CSR</a:t>
            </a:r>
          </a:p>
        </p:txBody>
      </p:sp>
      <p:sp>
        <p:nvSpPr>
          <p:cNvPr id="61" name="Rounded Rectangle 22">
            <a:extLst>
              <a:ext uri="{FF2B5EF4-FFF2-40B4-BE49-F238E27FC236}">
                <a16:creationId xmlns:a16="http://schemas.microsoft.com/office/drawing/2014/main" id="{7F58D1B8-F928-44C8-84A6-A6B3696BDF1C}"/>
              </a:ext>
            </a:extLst>
          </p:cNvPr>
          <p:cNvSpPr/>
          <p:nvPr/>
        </p:nvSpPr>
        <p:spPr>
          <a:xfrm>
            <a:off x="1774600" y="5388839"/>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cs typeface="Calibri"/>
              </a:rPr>
              <a:t>FIC</a:t>
            </a:r>
          </a:p>
        </p:txBody>
      </p:sp>
      <p:sp>
        <p:nvSpPr>
          <p:cNvPr id="62" name="Rounded Rectangle 22">
            <a:extLst>
              <a:ext uri="{FF2B5EF4-FFF2-40B4-BE49-F238E27FC236}">
                <a16:creationId xmlns:a16="http://schemas.microsoft.com/office/drawing/2014/main" id="{53A73CC9-6B15-4FEE-8CCC-7E67E586928A}"/>
              </a:ext>
            </a:extLst>
          </p:cNvPr>
          <p:cNvSpPr/>
          <p:nvPr/>
        </p:nvSpPr>
        <p:spPr>
          <a:xfrm>
            <a:off x="2538132" y="5388838"/>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NCATS</a:t>
            </a:r>
            <a:endParaRPr lang="en-US"/>
          </a:p>
        </p:txBody>
      </p:sp>
      <p:sp>
        <p:nvSpPr>
          <p:cNvPr id="63" name="Rounded Rectangle 22">
            <a:extLst>
              <a:ext uri="{FF2B5EF4-FFF2-40B4-BE49-F238E27FC236}">
                <a16:creationId xmlns:a16="http://schemas.microsoft.com/office/drawing/2014/main" id="{ACD11679-1D8C-485E-A5CF-F7A145A12185}"/>
              </a:ext>
            </a:extLst>
          </p:cNvPr>
          <p:cNvSpPr/>
          <p:nvPr/>
        </p:nvSpPr>
        <p:spPr>
          <a:xfrm>
            <a:off x="3318815" y="5388837"/>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NCCIH</a:t>
            </a:r>
            <a:endParaRPr lang="en-US"/>
          </a:p>
        </p:txBody>
      </p:sp>
      <p:sp>
        <p:nvSpPr>
          <p:cNvPr id="92" name="Rounded Rectangle 22">
            <a:extLst>
              <a:ext uri="{FF2B5EF4-FFF2-40B4-BE49-F238E27FC236}">
                <a16:creationId xmlns:a16="http://schemas.microsoft.com/office/drawing/2014/main" id="{E72E345A-1FA2-4878-AF95-78FB04F75E9B}"/>
              </a:ext>
            </a:extLst>
          </p:cNvPr>
          <p:cNvSpPr/>
          <p:nvPr/>
        </p:nvSpPr>
        <p:spPr>
          <a:xfrm>
            <a:off x="1773202" y="6058900"/>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cs typeface="Calibri"/>
              </a:rPr>
              <a:t>BIO</a:t>
            </a:r>
            <a:endParaRPr lang="en-US" sz="1200"/>
          </a:p>
        </p:txBody>
      </p:sp>
      <p:sp>
        <p:nvSpPr>
          <p:cNvPr id="93" name="Rounded Rectangle 22">
            <a:extLst>
              <a:ext uri="{FF2B5EF4-FFF2-40B4-BE49-F238E27FC236}">
                <a16:creationId xmlns:a16="http://schemas.microsoft.com/office/drawing/2014/main" id="{9C99D99D-5C09-4724-A229-9846729B895A}"/>
              </a:ext>
            </a:extLst>
          </p:cNvPr>
          <p:cNvSpPr/>
          <p:nvPr/>
        </p:nvSpPr>
        <p:spPr>
          <a:xfrm>
            <a:off x="2378583" y="6058899"/>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CISE</a:t>
            </a:r>
            <a:endParaRPr lang="en-US"/>
          </a:p>
        </p:txBody>
      </p:sp>
      <p:sp>
        <p:nvSpPr>
          <p:cNvPr id="94" name="Rounded Rectangle 22">
            <a:extLst>
              <a:ext uri="{FF2B5EF4-FFF2-40B4-BE49-F238E27FC236}">
                <a16:creationId xmlns:a16="http://schemas.microsoft.com/office/drawing/2014/main" id="{D78D7E1D-D989-4B45-829A-0EBF62D0815B}"/>
              </a:ext>
            </a:extLst>
          </p:cNvPr>
          <p:cNvSpPr/>
          <p:nvPr/>
        </p:nvSpPr>
        <p:spPr>
          <a:xfrm>
            <a:off x="3001115" y="6058898"/>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EHR</a:t>
            </a:r>
            <a:endParaRPr lang="en-US"/>
          </a:p>
        </p:txBody>
      </p:sp>
      <p:sp>
        <p:nvSpPr>
          <p:cNvPr id="95" name="Rounded Rectangle 22">
            <a:extLst>
              <a:ext uri="{FF2B5EF4-FFF2-40B4-BE49-F238E27FC236}">
                <a16:creationId xmlns:a16="http://schemas.microsoft.com/office/drawing/2014/main" id="{23428785-8709-4AB8-AD61-28CFD9078940}"/>
              </a:ext>
            </a:extLst>
          </p:cNvPr>
          <p:cNvSpPr/>
          <p:nvPr/>
        </p:nvSpPr>
        <p:spPr>
          <a:xfrm>
            <a:off x="3637341" y="6058899"/>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ENG</a:t>
            </a:r>
            <a:endParaRPr lang="en-US"/>
          </a:p>
        </p:txBody>
      </p:sp>
      <p:sp>
        <p:nvSpPr>
          <p:cNvPr id="96" name="Rounded Rectangle 22">
            <a:extLst>
              <a:ext uri="{FF2B5EF4-FFF2-40B4-BE49-F238E27FC236}">
                <a16:creationId xmlns:a16="http://schemas.microsoft.com/office/drawing/2014/main" id="{1461E54B-87AA-4E97-B6D8-AE770E982665}"/>
              </a:ext>
            </a:extLst>
          </p:cNvPr>
          <p:cNvSpPr/>
          <p:nvPr/>
        </p:nvSpPr>
        <p:spPr>
          <a:xfrm>
            <a:off x="4257784" y="6058898"/>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ERE</a:t>
            </a:r>
            <a:endParaRPr lang="en-US"/>
          </a:p>
        </p:txBody>
      </p:sp>
      <p:sp>
        <p:nvSpPr>
          <p:cNvPr id="97" name="Rounded Rectangle 22">
            <a:extLst>
              <a:ext uri="{FF2B5EF4-FFF2-40B4-BE49-F238E27FC236}">
                <a16:creationId xmlns:a16="http://schemas.microsoft.com/office/drawing/2014/main" id="{046BE38F-ABEA-4CA4-95B1-64AE2A64CCCA}"/>
              </a:ext>
            </a:extLst>
          </p:cNvPr>
          <p:cNvSpPr/>
          <p:nvPr/>
        </p:nvSpPr>
        <p:spPr>
          <a:xfrm>
            <a:off x="4893087" y="6058899"/>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GEO</a:t>
            </a:r>
            <a:endParaRPr lang="en-US"/>
          </a:p>
        </p:txBody>
      </p:sp>
      <p:sp>
        <p:nvSpPr>
          <p:cNvPr id="98" name="Rounded Rectangle 22">
            <a:extLst>
              <a:ext uri="{FF2B5EF4-FFF2-40B4-BE49-F238E27FC236}">
                <a16:creationId xmlns:a16="http://schemas.microsoft.com/office/drawing/2014/main" id="{BADA6194-EFA9-4F97-B94D-C81497164DA5}"/>
              </a:ext>
            </a:extLst>
          </p:cNvPr>
          <p:cNvSpPr/>
          <p:nvPr/>
        </p:nvSpPr>
        <p:spPr>
          <a:xfrm>
            <a:off x="5498469" y="6058898"/>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OIA</a:t>
            </a:r>
            <a:endParaRPr lang="en-US"/>
          </a:p>
        </p:txBody>
      </p:sp>
      <p:sp>
        <p:nvSpPr>
          <p:cNvPr id="99" name="Rounded Rectangle 22">
            <a:extLst>
              <a:ext uri="{FF2B5EF4-FFF2-40B4-BE49-F238E27FC236}">
                <a16:creationId xmlns:a16="http://schemas.microsoft.com/office/drawing/2014/main" id="{6567FE3B-5746-409C-ADE1-017D6FA1C817}"/>
              </a:ext>
            </a:extLst>
          </p:cNvPr>
          <p:cNvSpPr/>
          <p:nvPr/>
        </p:nvSpPr>
        <p:spPr>
          <a:xfrm>
            <a:off x="6106623" y="6058897"/>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OISE</a:t>
            </a:r>
            <a:endParaRPr lang="en-US"/>
          </a:p>
        </p:txBody>
      </p:sp>
      <p:sp>
        <p:nvSpPr>
          <p:cNvPr id="100" name="Rounded Rectangle 22">
            <a:extLst>
              <a:ext uri="{FF2B5EF4-FFF2-40B4-BE49-F238E27FC236}">
                <a16:creationId xmlns:a16="http://schemas.microsoft.com/office/drawing/2014/main" id="{E87DE41B-735F-4F34-BBE9-41BDEB330C1E}"/>
              </a:ext>
            </a:extLst>
          </p:cNvPr>
          <p:cNvSpPr/>
          <p:nvPr/>
        </p:nvSpPr>
        <p:spPr>
          <a:xfrm>
            <a:off x="6755139" y="6058898"/>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MPS</a:t>
            </a:r>
            <a:endParaRPr lang="en-US"/>
          </a:p>
        </p:txBody>
      </p:sp>
      <p:sp>
        <p:nvSpPr>
          <p:cNvPr id="101" name="Rounded Rectangle 22">
            <a:extLst>
              <a:ext uri="{FF2B5EF4-FFF2-40B4-BE49-F238E27FC236}">
                <a16:creationId xmlns:a16="http://schemas.microsoft.com/office/drawing/2014/main" id="{12445543-1649-4DA1-9CCA-6310A1554CC7}"/>
              </a:ext>
            </a:extLst>
          </p:cNvPr>
          <p:cNvSpPr/>
          <p:nvPr/>
        </p:nvSpPr>
        <p:spPr>
          <a:xfrm>
            <a:off x="7363293" y="6058897"/>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SBE</a:t>
            </a:r>
            <a:endParaRPr lang="en-US"/>
          </a:p>
        </p:txBody>
      </p:sp>
      <p:sp>
        <p:nvSpPr>
          <p:cNvPr id="2" name="TextBox 1">
            <a:extLst>
              <a:ext uri="{FF2B5EF4-FFF2-40B4-BE49-F238E27FC236}">
                <a16:creationId xmlns:a16="http://schemas.microsoft.com/office/drawing/2014/main" id="{9E44245B-BD52-457D-AAC3-454D6F3134E2}"/>
              </a:ext>
            </a:extLst>
          </p:cNvPr>
          <p:cNvSpPr txBox="1"/>
          <p:nvPr/>
        </p:nvSpPr>
        <p:spPr>
          <a:xfrm>
            <a:off x="718750" y="852615"/>
            <a:ext cx="80360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rPr>
              <a:t>Blue boxes</a:t>
            </a:r>
            <a:r>
              <a:rPr lang="en-US"/>
              <a:t> are included in Fed </a:t>
            </a:r>
            <a:r>
              <a:rPr lang="en-US" err="1"/>
              <a:t>RePORTER</a:t>
            </a:r>
            <a:r>
              <a:rPr lang="en-US"/>
              <a:t>; gray boxes are not included.</a:t>
            </a:r>
            <a:endParaRPr lang="en-US">
              <a:cs typeface="Calibri"/>
            </a:endParaRPr>
          </a:p>
        </p:txBody>
      </p:sp>
      <p:sp>
        <p:nvSpPr>
          <p:cNvPr id="4" name="TextBox 3">
            <a:extLst>
              <a:ext uri="{FF2B5EF4-FFF2-40B4-BE49-F238E27FC236}">
                <a16:creationId xmlns:a16="http://schemas.microsoft.com/office/drawing/2014/main" id="{D5B2EE3B-8B25-45D3-A47A-63A6A79F3AAC}"/>
              </a:ext>
            </a:extLst>
          </p:cNvPr>
          <p:cNvSpPr txBox="1"/>
          <p:nvPr/>
        </p:nvSpPr>
        <p:spPr>
          <a:xfrm>
            <a:off x="1654233" y="4405746"/>
            <a:ext cx="68496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NIH: includes grant information but not funding amounts</a:t>
            </a:r>
          </a:p>
        </p:txBody>
      </p:sp>
      <p:sp>
        <p:nvSpPr>
          <p:cNvPr id="5" name="TextBox 4">
            <a:extLst>
              <a:ext uri="{FF2B5EF4-FFF2-40B4-BE49-F238E27FC236}">
                <a16:creationId xmlns:a16="http://schemas.microsoft.com/office/drawing/2014/main" id="{C2BCB2D5-6733-43A3-BA3E-D72F436C7B8B}"/>
              </a:ext>
            </a:extLst>
          </p:cNvPr>
          <p:cNvSpPr txBox="1"/>
          <p:nvPr/>
        </p:nvSpPr>
        <p:spPr>
          <a:xfrm>
            <a:off x="1647478" y="5687465"/>
            <a:ext cx="6982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NSF: includes grant informat</a:t>
            </a:r>
            <a:r>
              <a:rPr lang="en-US" sz="1400" i="1">
                <a:ea typeface="+mn-lt"/>
                <a:cs typeface="+mn-lt"/>
              </a:rPr>
              <a:t>ion but not funding amounts, does not specify directorates</a:t>
            </a:r>
          </a:p>
        </p:txBody>
      </p:sp>
      <p:sp>
        <p:nvSpPr>
          <p:cNvPr id="76" name="Text Placeholder 6">
            <a:extLst>
              <a:ext uri="{FF2B5EF4-FFF2-40B4-BE49-F238E27FC236}">
                <a16:creationId xmlns:a16="http://schemas.microsoft.com/office/drawing/2014/main" id="{F700EA51-1501-AE47-BBF8-18D62615CC1F}"/>
              </a:ext>
            </a:extLst>
          </p:cNvPr>
          <p:cNvSpPr txBox="1">
            <a:spLocks/>
          </p:cNvSpPr>
          <p:nvPr/>
        </p:nvSpPr>
        <p:spPr>
          <a:xfrm>
            <a:off x="131805" y="258606"/>
            <a:ext cx="9144000" cy="508150"/>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solidFill>
                  <a:schemeClr val="accent6">
                    <a:lumMod val="75000"/>
                  </a:schemeClr>
                </a:solidFill>
              </a:rPr>
              <a:t>Data Discovery: Fed </a:t>
            </a:r>
            <a:r>
              <a:rPr lang="en-US" err="1">
                <a:solidFill>
                  <a:schemeClr val="accent6">
                    <a:lumMod val="75000"/>
                  </a:schemeClr>
                </a:solidFill>
              </a:rPr>
              <a:t>RePORTER</a:t>
            </a:r>
            <a:r>
              <a:rPr lang="en-US">
                <a:solidFill>
                  <a:schemeClr val="accent6">
                    <a:lumMod val="75000"/>
                  </a:schemeClr>
                </a:solidFill>
              </a:rPr>
              <a:t> Coverage</a:t>
            </a:r>
          </a:p>
        </p:txBody>
      </p:sp>
      <p:pic>
        <p:nvPicPr>
          <p:cNvPr id="78" name="Picture 3" descr="A close up of a logo&#10;&#10;Description generated with very high confidence">
            <a:extLst>
              <a:ext uri="{FF2B5EF4-FFF2-40B4-BE49-F238E27FC236}">
                <a16:creationId xmlns:a16="http://schemas.microsoft.com/office/drawing/2014/main" id="{902F22E1-4887-084D-8842-75DC58AC892A}"/>
              </a:ext>
            </a:extLst>
          </p:cNvPr>
          <p:cNvPicPr>
            <a:picLocks noChangeAspect="1"/>
          </p:cNvPicPr>
          <p:nvPr/>
        </p:nvPicPr>
        <p:blipFill>
          <a:blip r:embed="rId7">
            <a:alphaModFix amt="26000"/>
            <a:extLst>
              <a:ext uri="{BEBA8EAE-BF5A-486C-A8C5-ECC9F3942E4B}">
                <a14:imgProps xmlns:a14="http://schemas.microsoft.com/office/drawing/2010/main">
                  <a14:imgLayer r:embed="rId8">
                    <a14:imgEffect>
                      <a14:saturation sat="39000"/>
                    </a14:imgEffect>
                  </a14:imgLayer>
                </a14:imgProps>
              </a:ext>
            </a:extLst>
          </a:blip>
          <a:stretch>
            <a:fillRect/>
          </a:stretch>
        </p:blipFill>
        <p:spPr>
          <a:xfrm>
            <a:off x="657760" y="1387940"/>
            <a:ext cx="758923" cy="783288"/>
          </a:xfrm>
          <a:prstGeom prst="rect">
            <a:avLst/>
          </a:prstGeom>
        </p:spPr>
      </p:pic>
      <p:pic>
        <p:nvPicPr>
          <p:cNvPr id="79" name="Picture 12">
            <a:extLst>
              <a:ext uri="{FF2B5EF4-FFF2-40B4-BE49-F238E27FC236}">
                <a16:creationId xmlns:a16="http://schemas.microsoft.com/office/drawing/2014/main" id="{262315E6-9B3D-304F-9EA8-2C7FFC55CF8E}"/>
              </a:ext>
            </a:extLst>
          </p:cNvPr>
          <p:cNvPicPr>
            <a:picLocks noChangeAspect="1"/>
          </p:cNvPicPr>
          <p:nvPr/>
        </p:nvPicPr>
        <p:blipFill>
          <a:blip r:embed="rId9">
            <a:alphaModFix amt="26000"/>
            <a:extLst>
              <a:ext uri="{BEBA8EAE-BF5A-486C-A8C5-ECC9F3942E4B}">
                <a14:imgProps xmlns:a14="http://schemas.microsoft.com/office/drawing/2010/main">
                  <a14:imgLayer r:embed="rId10">
                    <a14:imgEffect>
                      <a14:saturation sat="39000"/>
                    </a14:imgEffect>
                  </a14:imgLayer>
                </a14:imgProps>
              </a:ext>
            </a:extLst>
          </a:blip>
          <a:stretch>
            <a:fillRect/>
          </a:stretch>
        </p:blipFill>
        <p:spPr>
          <a:xfrm>
            <a:off x="628911" y="2893697"/>
            <a:ext cx="773239" cy="763348"/>
          </a:xfrm>
          <a:prstGeom prst="rect">
            <a:avLst/>
          </a:prstGeom>
        </p:spPr>
      </p:pic>
      <p:sp>
        <p:nvSpPr>
          <p:cNvPr id="80" name="TextBox 79">
            <a:extLst>
              <a:ext uri="{FF2B5EF4-FFF2-40B4-BE49-F238E27FC236}">
                <a16:creationId xmlns:a16="http://schemas.microsoft.com/office/drawing/2014/main" id="{981B844D-D0F6-5D4E-97C4-03C061DD9808}"/>
              </a:ext>
            </a:extLst>
          </p:cNvPr>
          <p:cNvSpPr txBox="1"/>
          <p:nvPr/>
        </p:nvSpPr>
        <p:spPr>
          <a:xfrm>
            <a:off x="378489" y="1475145"/>
            <a:ext cx="1308849" cy="584775"/>
          </a:xfrm>
          <a:prstGeom prst="rect">
            <a:avLst/>
          </a:prstGeom>
          <a:noFill/>
        </p:spPr>
        <p:txBody>
          <a:bodyPr wrap="square" rtlCol="0">
            <a:spAutoFit/>
          </a:bodyPr>
          <a:lstStyle/>
          <a:p>
            <a:pPr algn="ctr"/>
            <a:r>
              <a:rPr lang="en-US" sz="1600" b="1"/>
              <a:t>Department of Energy</a:t>
            </a:r>
          </a:p>
        </p:txBody>
      </p:sp>
      <p:sp>
        <p:nvSpPr>
          <p:cNvPr id="81" name="TextBox 80">
            <a:extLst>
              <a:ext uri="{FF2B5EF4-FFF2-40B4-BE49-F238E27FC236}">
                <a16:creationId xmlns:a16="http://schemas.microsoft.com/office/drawing/2014/main" id="{C395C281-EE14-004B-84DF-C7A55468E320}"/>
              </a:ext>
            </a:extLst>
          </p:cNvPr>
          <p:cNvSpPr txBox="1"/>
          <p:nvPr/>
        </p:nvSpPr>
        <p:spPr>
          <a:xfrm>
            <a:off x="378489" y="2969775"/>
            <a:ext cx="1308849" cy="584775"/>
          </a:xfrm>
          <a:prstGeom prst="rect">
            <a:avLst/>
          </a:prstGeom>
          <a:noFill/>
        </p:spPr>
        <p:txBody>
          <a:bodyPr wrap="square" rtlCol="0">
            <a:spAutoFit/>
          </a:bodyPr>
          <a:lstStyle/>
          <a:p>
            <a:pPr algn="ctr"/>
            <a:r>
              <a:rPr lang="en-US" sz="1600" b="1"/>
              <a:t>Department of Defense</a:t>
            </a:r>
          </a:p>
        </p:txBody>
      </p:sp>
    </p:spTree>
    <p:extLst>
      <p:ext uri="{BB962C8B-B14F-4D97-AF65-F5344CB8AC3E}">
        <p14:creationId xmlns:p14="http://schemas.microsoft.com/office/powerpoint/2010/main" val="404547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A8AD4F-A956-4F5B-9379-C58CD785EEFC}"/>
              </a:ext>
            </a:extLst>
          </p:cNvPr>
          <p:cNvSpPr>
            <a:spLocks noGrp="1"/>
          </p:cNvSpPr>
          <p:nvPr>
            <p:ph type="title"/>
          </p:nvPr>
        </p:nvSpPr>
        <p:spPr>
          <a:xfrm>
            <a:off x="610289" y="98884"/>
            <a:ext cx="7886700" cy="625475"/>
          </a:xfrm>
        </p:spPr>
        <p:txBody>
          <a:bodyPr anchor="t"/>
          <a:lstStyle/>
          <a:p>
            <a:r>
              <a:rPr lang="en-US"/>
              <a:t>Project Summary and Goals</a:t>
            </a:r>
          </a:p>
        </p:txBody>
      </p:sp>
      <p:sp>
        <p:nvSpPr>
          <p:cNvPr id="4" name="Content Placeholder 3">
            <a:extLst>
              <a:ext uri="{FF2B5EF4-FFF2-40B4-BE49-F238E27FC236}">
                <a16:creationId xmlns:a16="http://schemas.microsoft.com/office/drawing/2014/main" id="{8968E6F7-7FC3-4190-BD45-E3789C56EA1D}"/>
              </a:ext>
            </a:extLst>
          </p:cNvPr>
          <p:cNvSpPr>
            <a:spLocks noGrp="1"/>
          </p:cNvSpPr>
          <p:nvPr>
            <p:ph sz="quarter" idx="11"/>
          </p:nvPr>
        </p:nvSpPr>
        <p:spPr>
          <a:xfrm>
            <a:off x="417495" y="665603"/>
            <a:ext cx="8465083" cy="5804971"/>
          </a:xfrm>
        </p:spPr>
        <p:txBody>
          <a:bodyPr anchor="t"/>
          <a:lstStyle/>
          <a:p>
            <a:pPr marL="0" indent="0">
              <a:buNone/>
            </a:pPr>
            <a:r>
              <a:rPr lang="en-US" sz="2400" b="1" dirty="0">
                <a:solidFill>
                  <a:schemeClr val="accent6">
                    <a:lumMod val="75000"/>
                  </a:schemeClr>
                </a:solidFill>
              </a:rPr>
              <a:t>Enhancing</a:t>
            </a:r>
            <a:r>
              <a:rPr lang="en-US" sz="2400" b="1" dirty="0">
                <a:solidFill>
                  <a:schemeClr val="accent6">
                    <a:lumMod val="75000"/>
                  </a:schemeClr>
                </a:solidFill>
                <a:ea typeface="+mn-lt"/>
                <a:cs typeface="+mn-lt"/>
              </a:rPr>
              <a:t> or supplementing research and development data </a:t>
            </a:r>
          </a:p>
          <a:p>
            <a:r>
              <a:rPr lang="en-US" b="1" dirty="0">
                <a:ea typeface="+mn-lt"/>
                <a:cs typeface="+mn-lt"/>
              </a:rPr>
              <a:t>NSF National Center for Science &amp; Engineering Statistics (NCSES) survey (census) data</a:t>
            </a:r>
            <a:r>
              <a:rPr lang="en-US" dirty="0">
                <a:solidFill>
                  <a:schemeClr val="accent6">
                    <a:lumMod val="75000"/>
                  </a:schemeClr>
                </a:solidFill>
                <a:ea typeface="+mn-lt"/>
                <a:cs typeface="+mn-lt"/>
              </a:rPr>
              <a:t> </a:t>
            </a:r>
            <a:r>
              <a:rPr lang="en-US" dirty="0">
                <a:ea typeface="+mn-lt"/>
                <a:cs typeface="+mn-lt"/>
              </a:rPr>
              <a:t>with publicly available administrative data</a:t>
            </a:r>
            <a:endParaRPr lang="en-US">
              <a:cs typeface="Calibri"/>
            </a:endParaRPr>
          </a:p>
          <a:p>
            <a:pPr marL="0" indent="0">
              <a:buNone/>
            </a:pPr>
            <a:r>
              <a:rPr lang="en-US" sz="2400" b="1" dirty="0">
                <a:solidFill>
                  <a:schemeClr val="accent6">
                    <a:lumMod val="75000"/>
                  </a:schemeClr>
                </a:solidFill>
                <a:ea typeface="+mn-lt"/>
                <a:cs typeface="+mn-lt"/>
              </a:rPr>
              <a:t>Providing International Standards for Science, Technology, Innovation (STI) Data</a:t>
            </a:r>
          </a:p>
          <a:p>
            <a:r>
              <a:rPr lang="en-US" dirty="0">
                <a:ea typeface="+mn-lt"/>
                <a:cs typeface="+mn-lt"/>
              </a:rPr>
              <a:t>Organisation for Economic Co-operation and Development (OECD) -National Experts on Science and Technology Indicators (NESTI):  – our NSF sponsor chairs this working group</a:t>
            </a:r>
            <a:endParaRPr lang="en-US">
              <a:cs typeface="Calibri"/>
            </a:endParaRPr>
          </a:p>
          <a:p>
            <a:pPr marL="0" indent="0">
              <a:buNone/>
            </a:pPr>
            <a:r>
              <a:rPr lang="en-US" sz="2400" b="1" dirty="0">
                <a:solidFill>
                  <a:schemeClr val="accent6">
                    <a:lumMod val="75000"/>
                  </a:schemeClr>
                </a:solidFill>
              </a:rPr>
              <a:t>Why this matters</a:t>
            </a:r>
            <a:endParaRPr lang="en-US" sz="2400" b="1">
              <a:solidFill>
                <a:schemeClr val="accent6">
                  <a:lumMod val="75000"/>
                </a:schemeClr>
              </a:solidFill>
              <a:cs typeface="Calibri"/>
            </a:endParaRPr>
          </a:p>
          <a:p>
            <a:r>
              <a:rPr lang="en-US" dirty="0"/>
              <a:t>Tracking funding to the project level will allow detailed analysis of R&amp;D funding (fields of study, amount of funding, other)</a:t>
            </a:r>
            <a:endParaRPr lang="en-US">
              <a:cs typeface="Calibri"/>
            </a:endParaRPr>
          </a:p>
          <a:p>
            <a:pPr marL="0" indent="0">
              <a:buNone/>
            </a:pPr>
            <a:r>
              <a:rPr lang="en-US" sz="2400" b="1" dirty="0">
                <a:solidFill>
                  <a:schemeClr val="accent6">
                    <a:lumMod val="75000"/>
                  </a:schemeClr>
                </a:solidFill>
              </a:rPr>
              <a:t>Goals</a:t>
            </a:r>
            <a:endParaRPr lang="en-US" sz="2400" b="1">
              <a:solidFill>
                <a:schemeClr val="accent6">
                  <a:lumMod val="75000"/>
                </a:schemeClr>
              </a:solidFill>
              <a:cs typeface="Calibri"/>
            </a:endParaRPr>
          </a:p>
          <a:p>
            <a:r>
              <a:rPr lang="en-US" dirty="0">
                <a:cs typeface="Calibri"/>
              </a:rPr>
              <a:t>Document</a:t>
            </a:r>
            <a:r>
              <a:rPr lang="en-US" dirty="0">
                <a:ea typeface="+mn-lt"/>
                <a:cs typeface="+mn-lt"/>
              </a:rPr>
              <a:t> availability and quality of administrative  data to measure public R&amp;D expenditures across federal agencies using a common template.</a:t>
            </a:r>
          </a:p>
          <a:p>
            <a:r>
              <a:rPr lang="en-US" dirty="0">
                <a:ea typeface="+mn-lt"/>
                <a:cs typeface="+mn-lt"/>
              </a:rPr>
              <a:t>Assess feasibility of building a micro database of public funding for R&amp;D projects based on administrative data</a:t>
            </a:r>
          </a:p>
        </p:txBody>
      </p:sp>
    </p:spTree>
    <p:extLst>
      <p:ext uri="{BB962C8B-B14F-4D97-AF65-F5344CB8AC3E}">
        <p14:creationId xmlns:p14="http://schemas.microsoft.com/office/powerpoint/2010/main" val="1200771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9E0A0C-2322-4E00-B7DE-1129C46B7BDF}"/>
              </a:ext>
            </a:extLst>
          </p:cNvPr>
          <p:cNvSpPr>
            <a:spLocks noGrp="1"/>
          </p:cNvSpPr>
          <p:nvPr>
            <p:ph type="title"/>
          </p:nvPr>
        </p:nvSpPr>
        <p:spPr/>
        <p:txBody>
          <a:bodyPr/>
          <a:lstStyle/>
          <a:p>
            <a:r>
              <a:rPr lang="en-US"/>
              <a:t>Next Steps</a:t>
            </a:r>
          </a:p>
        </p:txBody>
      </p:sp>
      <p:sp>
        <p:nvSpPr>
          <p:cNvPr id="5" name="Slide Number Placeholder 4">
            <a:extLst>
              <a:ext uri="{FF2B5EF4-FFF2-40B4-BE49-F238E27FC236}">
                <a16:creationId xmlns:a16="http://schemas.microsoft.com/office/drawing/2014/main" id="{849BE5ED-A76E-4081-92DC-19FC7FCAF0AD}"/>
              </a:ext>
            </a:extLst>
          </p:cNvPr>
          <p:cNvSpPr>
            <a:spLocks noGrp="1"/>
          </p:cNvSpPr>
          <p:nvPr>
            <p:ph type="sldNum" sz="quarter" idx="10"/>
          </p:nvPr>
        </p:nvSpPr>
        <p:spPr/>
        <p:txBody>
          <a:bodyPr/>
          <a:lstStyle/>
          <a:p>
            <a:fld id="{0F418C06-167A-E646-9EF6-18275B625F6B}" type="slidenum">
              <a:rPr lang="en-US" smtClean="0"/>
              <a:pPr/>
              <a:t>20</a:t>
            </a:fld>
            <a:endParaRPr lang="en-US"/>
          </a:p>
        </p:txBody>
      </p:sp>
      <p:sp>
        <p:nvSpPr>
          <p:cNvPr id="7" name="Content Placeholder 6">
            <a:extLst>
              <a:ext uri="{FF2B5EF4-FFF2-40B4-BE49-F238E27FC236}">
                <a16:creationId xmlns:a16="http://schemas.microsoft.com/office/drawing/2014/main" id="{2D8EDA6C-3D1B-46D7-BC9A-5349EAA67400}"/>
              </a:ext>
            </a:extLst>
          </p:cNvPr>
          <p:cNvSpPr>
            <a:spLocks noGrp="1"/>
          </p:cNvSpPr>
          <p:nvPr>
            <p:ph sz="quarter" idx="11"/>
          </p:nvPr>
        </p:nvSpPr>
        <p:spPr/>
        <p:txBody>
          <a:bodyPr anchor="t"/>
          <a:lstStyle/>
          <a:p>
            <a:r>
              <a:rPr lang="en-US" sz="2400" b="1" dirty="0">
                <a:solidFill>
                  <a:schemeClr val="accent6">
                    <a:lumMod val="75000"/>
                  </a:schemeClr>
                </a:solidFill>
                <a:ea typeface="+mn-lt"/>
                <a:cs typeface="+mn-lt"/>
              </a:rPr>
              <a:t>Complete FEDREPORTER and benchmark to NSF FSS</a:t>
            </a:r>
          </a:p>
          <a:p>
            <a:pPr lvl="1"/>
            <a:r>
              <a:rPr lang="en-US" sz="2400" dirty="0">
                <a:ea typeface="+mn-lt"/>
                <a:cs typeface="+mn-lt"/>
              </a:rPr>
              <a:t> NCSES Survey of Federal Science and Engineering Support to Universities, Colleges, and Nonprofit Institutions (FSS)</a:t>
            </a:r>
            <a:endParaRPr lang="en-US" sz="2400">
              <a:cs typeface="Calibri"/>
            </a:endParaRPr>
          </a:p>
          <a:p>
            <a:r>
              <a:rPr lang="en-US" sz="2400" b="1" dirty="0">
                <a:solidFill>
                  <a:schemeClr val="accent6">
                    <a:lumMod val="75000"/>
                  </a:schemeClr>
                </a:solidFill>
                <a:ea typeface="+mn-lt"/>
                <a:cs typeface="+mn-lt"/>
              </a:rPr>
              <a:t>Profile and benchmark USA Spending and NIH Exporter</a:t>
            </a:r>
          </a:p>
          <a:p>
            <a:r>
              <a:rPr lang="en-US" sz="2400" dirty="0">
                <a:ea typeface="+mn-lt"/>
                <a:cs typeface="+mn-lt"/>
              </a:rPr>
              <a:t>Evaluate: do we need to profile other databases?</a:t>
            </a:r>
          </a:p>
          <a:p>
            <a:r>
              <a:rPr lang="en-US" sz="2400" dirty="0">
                <a:ea typeface="+mn-lt"/>
                <a:cs typeface="+mn-lt"/>
              </a:rPr>
              <a:t>Create data dictionary to connect information from different agencies</a:t>
            </a:r>
          </a:p>
          <a:p>
            <a:r>
              <a:rPr lang="en-US" sz="2400" dirty="0">
                <a:ea typeface="+mn-lt"/>
                <a:cs typeface="+mn-lt"/>
              </a:rPr>
              <a:t>Write Sage Social Science brief(s)</a:t>
            </a:r>
          </a:p>
          <a:p>
            <a:r>
              <a:rPr lang="en-US" sz="2400" dirty="0">
                <a:cs typeface="Calibri"/>
              </a:rPr>
              <a:t>Wow NSF sponsor!</a:t>
            </a:r>
          </a:p>
          <a:p>
            <a:endParaRPr lang="en-US" sz="2400" dirty="0">
              <a:cs typeface="Calibri"/>
            </a:endParaRPr>
          </a:p>
          <a:p>
            <a:endParaRPr lang="en-US" sz="2400" dirty="0">
              <a:cs typeface="Calibri"/>
            </a:endParaRPr>
          </a:p>
          <a:p>
            <a:endParaRPr lang="en-US">
              <a:cs typeface="Calibri"/>
            </a:endParaRPr>
          </a:p>
          <a:p>
            <a:endParaRPr lang="en-US">
              <a:cs typeface="Calibri"/>
            </a:endParaRPr>
          </a:p>
          <a:p>
            <a:pPr lvl="1"/>
            <a:endParaRPr lang="en-US">
              <a:cs typeface="Calibri"/>
            </a:endParaRPr>
          </a:p>
          <a:p>
            <a:endParaRPr lang="en-US">
              <a:cs typeface="Calibri"/>
            </a:endParaRPr>
          </a:p>
        </p:txBody>
      </p:sp>
    </p:spTree>
    <p:extLst>
      <p:ext uri="{BB962C8B-B14F-4D97-AF65-F5344CB8AC3E}">
        <p14:creationId xmlns:p14="http://schemas.microsoft.com/office/powerpoint/2010/main" val="2685330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ext, screenshot&#10;&#10;Description generated with high confidence">
            <a:extLst>
              <a:ext uri="{FF2B5EF4-FFF2-40B4-BE49-F238E27FC236}">
                <a16:creationId xmlns:a16="http://schemas.microsoft.com/office/drawing/2014/main" id="{A46EFBE7-D0D2-4B7C-944F-F4BCCFD2DAF7}"/>
              </a:ext>
            </a:extLst>
          </p:cNvPr>
          <p:cNvPicPr>
            <a:picLocks noChangeAspect="1"/>
          </p:cNvPicPr>
          <p:nvPr/>
        </p:nvPicPr>
        <p:blipFill>
          <a:blip r:embed="rId3"/>
          <a:stretch>
            <a:fillRect/>
          </a:stretch>
        </p:blipFill>
        <p:spPr>
          <a:xfrm>
            <a:off x="307428" y="232542"/>
            <a:ext cx="8434551" cy="6321971"/>
          </a:xfrm>
          <a:prstGeom prst="rect">
            <a:avLst/>
          </a:prstGeom>
        </p:spPr>
      </p:pic>
    </p:spTree>
    <p:extLst>
      <p:ext uri="{BB962C8B-B14F-4D97-AF65-F5344CB8AC3E}">
        <p14:creationId xmlns:p14="http://schemas.microsoft.com/office/powerpoint/2010/main" val="1301423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FFD1F837-8A05-4E82-82C1-1D96F8610F00}"/>
              </a:ext>
            </a:extLst>
          </p:cNvPr>
          <p:cNvPicPr>
            <a:picLocks noChangeAspect="1"/>
          </p:cNvPicPr>
          <p:nvPr/>
        </p:nvPicPr>
        <p:blipFill>
          <a:blip r:embed="rId3"/>
          <a:stretch>
            <a:fillRect/>
          </a:stretch>
        </p:blipFill>
        <p:spPr>
          <a:xfrm>
            <a:off x="-6023" y="50007"/>
            <a:ext cx="9142879" cy="6809971"/>
          </a:xfrm>
          <a:prstGeom prst="rect">
            <a:avLst/>
          </a:prstGeom>
        </p:spPr>
      </p:pic>
    </p:spTree>
    <p:extLst>
      <p:ext uri="{BB962C8B-B14F-4D97-AF65-F5344CB8AC3E}">
        <p14:creationId xmlns:p14="http://schemas.microsoft.com/office/powerpoint/2010/main" val="293116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03184-8407-4A23-8781-CC4821ACB04B}"/>
              </a:ext>
            </a:extLst>
          </p:cNvPr>
          <p:cNvSpPr>
            <a:spLocks noGrp="1"/>
          </p:cNvSpPr>
          <p:nvPr>
            <p:ph type="title"/>
          </p:nvPr>
        </p:nvSpPr>
        <p:spPr/>
        <p:txBody>
          <a:bodyPr anchor="t"/>
          <a:lstStyle/>
          <a:p>
            <a:r>
              <a:rPr lang="en-US"/>
              <a:t>Value to NCSES</a:t>
            </a:r>
          </a:p>
        </p:txBody>
      </p:sp>
      <p:sp>
        <p:nvSpPr>
          <p:cNvPr id="3" name="Slide Number Placeholder 2">
            <a:extLst>
              <a:ext uri="{FF2B5EF4-FFF2-40B4-BE49-F238E27FC236}">
                <a16:creationId xmlns:a16="http://schemas.microsoft.com/office/drawing/2014/main" id="{ECFD0FF4-3409-4136-A18D-C21E82F8A4AC}"/>
              </a:ext>
            </a:extLst>
          </p:cNvPr>
          <p:cNvSpPr>
            <a:spLocks noGrp="1"/>
          </p:cNvSpPr>
          <p:nvPr>
            <p:ph type="sldNum" sz="quarter" idx="10"/>
          </p:nvPr>
        </p:nvSpPr>
        <p:spPr/>
        <p:txBody>
          <a:bodyPr/>
          <a:lstStyle/>
          <a:p>
            <a:fld id="{0F418C06-167A-E646-9EF6-18275B625F6B}" type="slidenum">
              <a:rPr lang="en-US" smtClean="0"/>
              <a:pPr/>
              <a:t>5</a:t>
            </a:fld>
            <a:endParaRPr lang="en-US"/>
          </a:p>
        </p:txBody>
      </p:sp>
      <p:sp>
        <p:nvSpPr>
          <p:cNvPr id="4" name="Content Placeholder 3">
            <a:extLst>
              <a:ext uri="{FF2B5EF4-FFF2-40B4-BE49-F238E27FC236}">
                <a16:creationId xmlns:a16="http://schemas.microsoft.com/office/drawing/2014/main" id="{BF2DB15A-3D7D-433F-8B8F-4FB8121E6EBC}"/>
              </a:ext>
            </a:extLst>
          </p:cNvPr>
          <p:cNvSpPr>
            <a:spLocks noGrp="1"/>
          </p:cNvSpPr>
          <p:nvPr>
            <p:ph sz="quarter" idx="11"/>
          </p:nvPr>
        </p:nvSpPr>
        <p:spPr>
          <a:xfrm>
            <a:off x="628650" y="1066800"/>
            <a:ext cx="7886700" cy="4724400"/>
          </a:xfrm>
        </p:spPr>
        <p:txBody>
          <a:bodyPr anchor="t"/>
          <a:lstStyle/>
          <a:p>
            <a:r>
              <a:rPr lang="en-US" sz="2400" dirty="0">
                <a:latin typeface="+mj-lt"/>
                <a:cs typeface="Calibri"/>
              </a:rPr>
              <a:t>F</a:t>
            </a:r>
            <a:r>
              <a:rPr lang="en-US" sz="2400" dirty="0">
                <a:ea typeface="+mn-lt"/>
                <a:cs typeface="+mn-lt"/>
              </a:rPr>
              <a:t>ederal R&amp;D data is reported based on high-level, aggregated survey results, so it’s challenging to investigate specific research topics over time without supplemental data</a:t>
            </a:r>
            <a:endParaRPr lang="en-US" sz="2400" dirty="0">
              <a:highlight>
                <a:srgbClr val="FFFF00"/>
              </a:highlight>
              <a:ea typeface="+mn-lt"/>
              <a:cs typeface="+mn-lt"/>
            </a:endParaRPr>
          </a:p>
          <a:p>
            <a:r>
              <a:rPr lang="en-US" sz="2400" dirty="0">
                <a:ea typeface="+mn-lt"/>
                <a:cs typeface="+mn-lt"/>
              </a:rPr>
              <a:t>This project will allow the NCSES to learn about the feasibility of accessing and analyzing non-survey data about public R&amp;D.</a:t>
            </a:r>
          </a:p>
          <a:p>
            <a:r>
              <a:rPr lang="en-US" sz="2400" dirty="0">
                <a:ea typeface="+mn-lt"/>
                <a:cs typeface="+mn-lt"/>
              </a:rPr>
              <a:t>By consolidating, screening and organizing R&amp;D funding information into a common template, NCSES can analyze the extent of investment into specific scientific fields.</a:t>
            </a:r>
          </a:p>
          <a:p>
            <a:endParaRPr lang="en-US" sz="2400">
              <a:ea typeface="+mn-lt"/>
              <a:cs typeface="+mn-lt"/>
            </a:endParaRPr>
          </a:p>
        </p:txBody>
      </p:sp>
    </p:spTree>
    <p:extLst>
      <p:ext uri="{BB962C8B-B14F-4D97-AF65-F5344CB8AC3E}">
        <p14:creationId xmlns:p14="http://schemas.microsoft.com/office/powerpoint/2010/main" val="4046419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00D13-9DD7-4416-85ED-3D202ACBD3F9}"/>
              </a:ext>
            </a:extLst>
          </p:cNvPr>
          <p:cNvSpPr>
            <a:spLocks noGrp="1"/>
          </p:cNvSpPr>
          <p:nvPr>
            <p:ph type="sldNum" sz="quarter" idx="10"/>
          </p:nvPr>
        </p:nvSpPr>
        <p:spPr/>
        <p:txBody>
          <a:bodyPr/>
          <a:lstStyle/>
          <a:p>
            <a:fld id="{0F418C06-167A-E646-9EF6-18275B625F6B}" type="slidenum">
              <a:rPr lang="en-US" smtClean="0"/>
              <a:pPr/>
              <a:t>6</a:t>
            </a:fld>
            <a:endParaRPr lang="en-US"/>
          </a:p>
        </p:txBody>
      </p:sp>
      <p:sp>
        <p:nvSpPr>
          <p:cNvPr id="4" name="Content Placeholder 3">
            <a:extLst>
              <a:ext uri="{FF2B5EF4-FFF2-40B4-BE49-F238E27FC236}">
                <a16:creationId xmlns:a16="http://schemas.microsoft.com/office/drawing/2014/main" id="{7987E568-3EAA-4415-9286-FF9822A8185D}"/>
              </a:ext>
            </a:extLst>
          </p:cNvPr>
          <p:cNvSpPr>
            <a:spLocks noGrp="1"/>
          </p:cNvSpPr>
          <p:nvPr>
            <p:ph sz="quarter" idx="11"/>
          </p:nvPr>
        </p:nvSpPr>
        <p:spPr>
          <a:xfrm>
            <a:off x="222538" y="726402"/>
            <a:ext cx="8754503" cy="1852130"/>
          </a:xfrm>
        </p:spPr>
        <p:txBody>
          <a:bodyPr anchor="t"/>
          <a:lstStyle/>
          <a:p>
            <a:pPr algn="just"/>
            <a:r>
              <a:rPr lang="en-US" sz="2400" dirty="0">
                <a:cs typeface="Calibri"/>
              </a:rPr>
              <a:t>The data for this project are entirely available to the public and contains no confidential or classified information. </a:t>
            </a:r>
          </a:p>
          <a:p>
            <a:pPr algn="just"/>
            <a:r>
              <a:rPr lang="en-US" sz="2400" dirty="0">
                <a:cs typeface="Calibri"/>
              </a:rPr>
              <a:t>Because our goal is to document and organize already existing public information, there appears to be no potential for ethical conflicts in this project.</a:t>
            </a:r>
          </a:p>
          <a:p>
            <a:pPr marL="0" indent="0" algn="just">
              <a:buNone/>
            </a:pPr>
            <a:endParaRPr lang="en-US" sz="2400" dirty="0">
              <a:cs typeface="Calibri"/>
            </a:endParaRPr>
          </a:p>
        </p:txBody>
      </p:sp>
      <p:pic>
        <p:nvPicPr>
          <p:cNvPr id="5" name="Picture 5" descr="A screenshot of a cell phone&#10;&#10;Description generated with very high confidence">
            <a:extLst>
              <a:ext uri="{FF2B5EF4-FFF2-40B4-BE49-F238E27FC236}">
                <a16:creationId xmlns:a16="http://schemas.microsoft.com/office/drawing/2014/main" id="{2E470CAB-C0DE-4772-9F24-7349B1044B77}"/>
              </a:ext>
            </a:extLst>
          </p:cNvPr>
          <p:cNvPicPr>
            <a:picLocks noChangeAspect="1"/>
          </p:cNvPicPr>
          <p:nvPr/>
        </p:nvPicPr>
        <p:blipFill rotWithShape="1">
          <a:blip r:embed="rId2"/>
          <a:srcRect l="6901" t="19717" r="8012" b="-749"/>
          <a:stretch/>
        </p:blipFill>
        <p:spPr>
          <a:xfrm>
            <a:off x="1114623" y="2694515"/>
            <a:ext cx="7611666" cy="4180141"/>
          </a:xfrm>
          <a:prstGeom prst="rect">
            <a:avLst/>
          </a:prstGeom>
        </p:spPr>
      </p:pic>
      <p:sp>
        <p:nvSpPr>
          <p:cNvPr id="9" name="TextBox 8">
            <a:extLst>
              <a:ext uri="{FF2B5EF4-FFF2-40B4-BE49-F238E27FC236}">
                <a16:creationId xmlns:a16="http://schemas.microsoft.com/office/drawing/2014/main" id="{B5280726-4D6C-45AF-A396-472A2D49BAE6}"/>
              </a:ext>
            </a:extLst>
          </p:cNvPr>
          <p:cNvSpPr txBox="1"/>
          <p:nvPr/>
        </p:nvSpPr>
        <p:spPr>
          <a:xfrm>
            <a:off x="53573" y="137640"/>
            <a:ext cx="90931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0"/>
              </a:spcBef>
            </a:pPr>
            <a:r>
              <a:rPr lang="en-US" sz="3200">
                <a:solidFill>
                  <a:schemeClr val="accent6">
                    <a:lumMod val="75000"/>
                  </a:schemeClr>
                </a:solidFill>
                <a:latin typeface="ITC Franklin Gothic Std Demi Compressed"/>
                <a:ea typeface="+mj-ea"/>
                <a:cs typeface="+mj-cs"/>
              </a:rPr>
              <a:t>Ethical Review of Research</a:t>
            </a:r>
          </a:p>
        </p:txBody>
      </p:sp>
    </p:spTree>
    <p:extLst>
      <p:ext uri="{BB962C8B-B14F-4D97-AF65-F5344CB8AC3E}">
        <p14:creationId xmlns:p14="http://schemas.microsoft.com/office/powerpoint/2010/main" val="3501060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26EEC7B-F827-43B1-B525-3F1A77006B94}"/>
              </a:ext>
            </a:extLst>
          </p:cNvPr>
          <p:cNvSpPr txBox="1">
            <a:spLocks/>
          </p:cNvSpPr>
          <p:nvPr/>
        </p:nvSpPr>
        <p:spPr>
          <a:xfrm>
            <a:off x="635670" y="1139534"/>
            <a:ext cx="7616094" cy="1852130"/>
          </a:xfrm>
          <a:prstGeom prst="rect">
            <a:avLst/>
          </a:prstGeom>
        </p:spPr>
        <p:txBody>
          <a:bodyPr vert="horz" anchor="t"/>
          <a:lstStyle>
            <a:lvl1pPr marL="0" indent="0" algn="l" defTabSz="457200" rtl="0" eaLnBrk="1" latinLnBrk="0" hangingPunct="1">
              <a:spcBef>
                <a:spcPct val="20000"/>
              </a:spcBef>
              <a:buFontTx/>
              <a:buNone/>
              <a:defRPr sz="20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just">
              <a:buFont typeface="Arial"/>
              <a:buChar char="•"/>
            </a:pPr>
            <a:r>
              <a:rPr lang="en-US" dirty="0">
                <a:cs typeface="Calibri"/>
              </a:rPr>
              <a:t>Data for this project are entirely available to the public and contains no confidential or classified information. </a:t>
            </a:r>
            <a:endParaRPr lang="en-US"/>
          </a:p>
          <a:p>
            <a:pPr marL="342900" indent="-342900" algn="just">
              <a:buFont typeface="Arial"/>
              <a:buChar char="•"/>
            </a:pPr>
            <a:r>
              <a:rPr lang="en-US" dirty="0">
                <a:cs typeface="Calibri"/>
              </a:rPr>
              <a:t>Because our goal is to document and organize already existing public information, there appears to be no potential for ethical conflicts in this project.</a:t>
            </a:r>
          </a:p>
          <a:p>
            <a:pPr algn="just"/>
            <a:endParaRPr lang="en-US" sz="2400" dirty="0">
              <a:cs typeface="Calibri"/>
            </a:endParaRPr>
          </a:p>
        </p:txBody>
      </p:sp>
      <p:sp>
        <p:nvSpPr>
          <p:cNvPr id="6" name="TextBox 5">
            <a:extLst>
              <a:ext uri="{FF2B5EF4-FFF2-40B4-BE49-F238E27FC236}">
                <a16:creationId xmlns:a16="http://schemas.microsoft.com/office/drawing/2014/main" id="{9778A723-3705-46A1-B5B7-D406FF2E5C07}"/>
              </a:ext>
            </a:extLst>
          </p:cNvPr>
          <p:cNvSpPr txBox="1"/>
          <p:nvPr/>
        </p:nvSpPr>
        <p:spPr>
          <a:xfrm>
            <a:off x="53573" y="422242"/>
            <a:ext cx="90931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0"/>
              </a:spcBef>
            </a:pPr>
            <a:r>
              <a:rPr lang="en-US" sz="3200">
                <a:solidFill>
                  <a:schemeClr val="accent6">
                    <a:lumMod val="75000"/>
                  </a:schemeClr>
                </a:solidFill>
                <a:latin typeface="ITC Franklin Gothic Std Demi Compressed"/>
                <a:ea typeface="+mj-ea"/>
                <a:cs typeface="+mj-cs"/>
              </a:rPr>
              <a:t>Ethical Review of Research</a:t>
            </a:r>
          </a:p>
        </p:txBody>
      </p:sp>
      <p:pic>
        <p:nvPicPr>
          <p:cNvPr id="10" name="Picture 5" descr="A screenshot of a cell phone&#10;&#10;Description generated with very high confidence">
            <a:extLst>
              <a:ext uri="{FF2B5EF4-FFF2-40B4-BE49-F238E27FC236}">
                <a16:creationId xmlns:a16="http://schemas.microsoft.com/office/drawing/2014/main" id="{2411595D-EEFE-4209-AF6D-3748BB5A33F9}"/>
              </a:ext>
            </a:extLst>
          </p:cNvPr>
          <p:cNvPicPr>
            <a:picLocks noChangeAspect="1"/>
          </p:cNvPicPr>
          <p:nvPr/>
        </p:nvPicPr>
        <p:blipFill rotWithShape="1">
          <a:blip r:embed="rId3"/>
          <a:srcRect l="6901" t="19717" r="8012" b="-749"/>
          <a:stretch/>
        </p:blipFill>
        <p:spPr>
          <a:xfrm>
            <a:off x="967731" y="2997479"/>
            <a:ext cx="7611666" cy="4180141"/>
          </a:xfrm>
          <a:prstGeom prst="rect">
            <a:avLst/>
          </a:prstGeom>
        </p:spPr>
      </p:pic>
    </p:spTree>
    <p:extLst>
      <p:ext uri="{BB962C8B-B14F-4D97-AF65-F5344CB8AC3E}">
        <p14:creationId xmlns:p14="http://schemas.microsoft.com/office/powerpoint/2010/main" val="3114297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2FA223-82D2-4FE6-97CF-4B0849B5F095}"/>
              </a:ext>
            </a:extLst>
          </p:cNvPr>
          <p:cNvSpPr>
            <a:spLocks noGrp="1"/>
          </p:cNvSpPr>
          <p:nvPr>
            <p:ph type="body" sz="quarter" idx="13"/>
          </p:nvPr>
        </p:nvSpPr>
        <p:spPr/>
        <p:txBody>
          <a:bodyPr vert="horz" anchor="t"/>
          <a:lstStyle/>
          <a:p>
            <a:r>
              <a:rPr lang="en-US" b="1" dirty="0"/>
              <a:t>Data Discovery</a:t>
            </a:r>
          </a:p>
        </p:txBody>
      </p:sp>
      <p:sp>
        <p:nvSpPr>
          <p:cNvPr id="3" name="Slide Number Placeholder 2">
            <a:extLst>
              <a:ext uri="{FF2B5EF4-FFF2-40B4-BE49-F238E27FC236}">
                <a16:creationId xmlns:a16="http://schemas.microsoft.com/office/drawing/2014/main" id="{E884EA6A-30A1-4F2D-A1C4-CDF8B0DBA94D}"/>
              </a:ext>
            </a:extLst>
          </p:cNvPr>
          <p:cNvSpPr>
            <a:spLocks noGrp="1"/>
          </p:cNvSpPr>
          <p:nvPr>
            <p:ph type="sldNum" sz="quarter" idx="4"/>
          </p:nvPr>
        </p:nvSpPr>
        <p:spPr/>
        <p:txBody>
          <a:bodyPr/>
          <a:lstStyle/>
          <a:p>
            <a:fld id="{0F418C06-167A-E646-9EF6-18275B625F6B}" type="slidenum">
              <a:rPr lang="en-US" smtClean="0"/>
              <a:pPr/>
              <a:t>8</a:t>
            </a:fld>
            <a:endParaRPr lang="en-US"/>
          </a:p>
        </p:txBody>
      </p:sp>
      <p:pic>
        <p:nvPicPr>
          <p:cNvPr id="2" name="Picture 3" descr="A close up of a logo&#10;&#10;Description generated with very high confidence">
            <a:extLst>
              <a:ext uri="{FF2B5EF4-FFF2-40B4-BE49-F238E27FC236}">
                <a16:creationId xmlns:a16="http://schemas.microsoft.com/office/drawing/2014/main" id="{26C1CF64-9F03-4380-9074-B06EDBDD53E5}"/>
              </a:ext>
            </a:extLst>
          </p:cNvPr>
          <p:cNvPicPr>
            <a:picLocks noChangeAspect="1"/>
          </p:cNvPicPr>
          <p:nvPr/>
        </p:nvPicPr>
        <p:blipFill>
          <a:blip r:embed="rId2"/>
          <a:stretch>
            <a:fillRect/>
          </a:stretch>
        </p:blipFill>
        <p:spPr>
          <a:xfrm>
            <a:off x="5605217" y="1696784"/>
            <a:ext cx="1139098" cy="1175668"/>
          </a:xfrm>
          <a:prstGeom prst="rect">
            <a:avLst/>
          </a:prstGeom>
        </p:spPr>
      </p:pic>
      <p:pic>
        <p:nvPicPr>
          <p:cNvPr id="5" name="Picture 5" descr="A picture containing transport, wheel&#10;&#10;Description generated with very high confidence">
            <a:extLst>
              <a:ext uri="{FF2B5EF4-FFF2-40B4-BE49-F238E27FC236}">
                <a16:creationId xmlns:a16="http://schemas.microsoft.com/office/drawing/2014/main" id="{6D0A7484-5B4D-40C2-8ACB-EFBCDA48F0E7}"/>
              </a:ext>
            </a:extLst>
          </p:cNvPr>
          <p:cNvPicPr>
            <a:picLocks noChangeAspect="1"/>
          </p:cNvPicPr>
          <p:nvPr/>
        </p:nvPicPr>
        <p:blipFill>
          <a:blip r:embed="rId3"/>
          <a:stretch>
            <a:fillRect/>
          </a:stretch>
        </p:blipFill>
        <p:spPr>
          <a:xfrm>
            <a:off x="5502461" y="3019305"/>
            <a:ext cx="1343594" cy="1346147"/>
          </a:xfrm>
          <a:prstGeom prst="rect">
            <a:avLst/>
          </a:prstGeom>
        </p:spPr>
      </p:pic>
      <p:pic>
        <p:nvPicPr>
          <p:cNvPr id="8" name="Picture 8">
            <a:extLst>
              <a:ext uri="{FF2B5EF4-FFF2-40B4-BE49-F238E27FC236}">
                <a16:creationId xmlns:a16="http://schemas.microsoft.com/office/drawing/2014/main" id="{00E63A32-3E70-495A-856F-370B82CB0FBB}"/>
              </a:ext>
            </a:extLst>
          </p:cNvPr>
          <p:cNvPicPr>
            <a:picLocks noChangeAspect="1"/>
          </p:cNvPicPr>
          <p:nvPr/>
        </p:nvPicPr>
        <p:blipFill>
          <a:blip r:embed="rId4"/>
          <a:stretch>
            <a:fillRect/>
          </a:stretch>
        </p:blipFill>
        <p:spPr>
          <a:xfrm>
            <a:off x="3961546" y="3019114"/>
            <a:ext cx="1499718" cy="1252631"/>
          </a:xfrm>
          <a:prstGeom prst="rect">
            <a:avLst/>
          </a:prstGeom>
        </p:spPr>
      </p:pic>
      <p:pic>
        <p:nvPicPr>
          <p:cNvPr id="12" name="Picture 12">
            <a:extLst>
              <a:ext uri="{FF2B5EF4-FFF2-40B4-BE49-F238E27FC236}">
                <a16:creationId xmlns:a16="http://schemas.microsoft.com/office/drawing/2014/main" id="{58F96F04-789E-48D2-84A2-C425BE638BFB}"/>
              </a:ext>
            </a:extLst>
          </p:cNvPr>
          <p:cNvPicPr>
            <a:picLocks noChangeAspect="1"/>
          </p:cNvPicPr>
          <p:nvPr/>
        </p:nvPicPr>
        <p:blipFill>
          <a:blip r:embed="rId5"/>
          <a:stretch>
            <a:fillRect/>
          </a:stretch>
        </p:blipFill>
        <p:spPr>
          <a:xfrm>
            <a:off x="4135450" y="1726125"/>
            <a:ext cx="1160586" cy="1145740"/>
          </a:xfrm>
          <a:prstGeom prst="rect">
            <a:avLst/>
          </a:prstGeom>
        </p:spPr>
      </p:pic>
      <p:pic>
        <p:nvPicPr>
          <p:cNvPr id="14" name="Picture 14" descr="A close up of a logo&#10;&#10;Description generated with very high confidence">
            <a:extLst>
              <a:ext uri="{FF2B5EF4-FFF2-40B4-BE49-F238E27FC236}">
                <a16:creationId xmlns:a16="http://schemas.microsoft.com/office/drawing/2014/main" id="{32FC7D66-9591-4D3C-854A-291B3F627C11}"/>
              </a:ext>
            </a:extLst>
          </p:cNvPr>
          <p:cNvPicPr>
            <a:picLocks noChangeAspect="1"/>
          </p:cNvPicPr>
          <p:nvPr/>
        </p:nvPicPr>
        <p:blipFill>
          <a:blip r:embed="rId6"/>
          <a:stretch>
            <a:fillRect/>
          </a:stretch>
        </p:blipFill>
        <p:spPr>
          <a:xfrm>
            <a:off x="2593183" y="1897213"/>
            <a:ext cx="1223386" cy="824017"/>
          </a:xfrm>
          <a:prstGeom prst="rect">
            <a:avLst/>
          </a:prstGeom>
        </p:spPr>
      </p:pic>
      <p:pic>
        <p:nvPicPr>
          <p:cNvPr id="23" name="Picture 16" descr="A close up of a sign&#10;&#10;Description generated with very high confidence">
            <a:extLst>
              <a:ext uri="{FF2B5EF4-FFF2-40B4-BE49-F238E27FC236}">
                <a16:creationId xmlns:a16="http://schemas.microsoft.com/office/drawing/2014/main" id="{70E86F74-8B84-49B1-A5C5-DCD364D8DE4A}"/>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1067527" y="1728238"/>
            <a:ext cx="1148024" cy="1148024"/>
          </a:xfrm>
          <a:prstGeom prst="rect">
            <a:avLst/>
          </a:prstGeom>
        </p:spPr>
      </p:pic>
      <p:pic>
        <p:nvPicPr>
          <p:cNvPr id="25" name="Picture 18" descr="A close up of a sign&#10;&#10;Description generated with very high confidence">
            <a:extLst>
              <a:ext uri="{FF2B5EF4-FFF2-40B4-BE49-F238E27FC236}">
                <a16:creationId xmlns:a16="http://schemas.microsoft.com/office/drawing/2014/main" id="{DBE15664-C977-4ED8-B83B-355A4A2C3676}"/>
              </a:ext>
            </a:extLst>
          </p:cNvPr>
          <p:cNvPicPr>
            <a:picLocks noChangeAspect="1"/>
          </p:cNvPicPr>
          <p:nvPr/>
        </p:nvPicPr>
        <p:blipFill>
          <a:blip r:embed="rId9">
            <a:alphaModFix amt="5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p:blipFill>
        <p:spPr>
          <a:xfrm>
            <a:off x="1032025" y="3150071"/>
            <a:ext cx="1148025" cy="1148025"/>
          </a:xfrm>
          <a:prstGeom prst="rect">
            <a:avLst/>
          </a:prstGeom>
        </p:spPr>
      </p:pic>
      <p:pic>
        <p:nvPicPr>
          <p:cNvPr id="27" name="Picture 20" descr="A close up of a logo&#10;&#10;Description generated with very high confidence">
            <a:extLst>
              <a:ext uri="{FF2B5EF4-FFF2-40B4-BE49-F238E27FC236}">
                <a16:creationId xmlns:a16="http://schemas.microsoft.com/office/drawing/2014/main" id="{5C64BA1C-4B80-4D7A-9B4D-7481266A5C48}"/>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colorTemperature colorTemp="1500"/>
                    </a14:imgEffect>
                    <a14:imgEffect>
                      <a14:saturation sat="0"/>
                    </a14:imgEffect>
                  </a14:imgLayer>
                </a14:imgProps>
              </a:ext>
            </a:extLst>
          </a:blip>
          <a:stretch>
            <a:fillRect/>
          </a:stretch>
        </p:blipFill>
        <p:spPr>
          <a:xfrm>
            <a:off x="4880186" y="4435730"/>
            <a:ext cx="1148981" cy="1158220"/>
          </a:xfrm>
          <a:prstGeom prst="rect">
            <a:avLst/>
          </a:prstGeom>
        </p:spPr>
      </p:pic>
      <p:pic>
        <p:nvPicPr>
          <p:cNvPr id="29" name="Picture 22" descr="A close up of a sign&#10;&#10;Description generated with very high confidence">
            <a:extLst>
              <a:ext uri="{FF2B5EF4-FFF2-40B4-BE49-F238E27FC236}">
                <a16:creationId xmlns:a16="http://schemas.microsoft.com/office/drawing/2014/main" id="{0047E7F7-A329-4939-8FF6-EAEE8226241C}"/>
              </a:ext>
            </a:extLst>
          </p:cNvPr>
          <p:cNvPicPr>
            <a:picLocks noChangeAspect="1"/>
          </p:cNvPicPr>
          <p:nvPr/>
        </p:nvPicPr>
        <p:blipFill>
          <a:blip r:embed="rId13">
            <a:alphaModFix amt="5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Lst>
          </a:blip>
          <a:stretch>
            <a:fillRect/>
          </a:stretch>
        </p:blipFill>
        <p:spPr>
          <a:xfrm>
            <a:off x="7052303" y="1732963"/>
            <a:ext cx="1147015" cy="1151820"/>
          </a:xfrm>
          <a:prstGeom prst="rect">
            <a:avLst/>
          </a:prstGeom>
        </p:spPr>
      </p:pic>
      <p:pic>
        <p:nvPicPr>
          <p:cNvPr id="31" name="Picture 24">
            <a:extLst>
              <a:ext uri="{FF2B5EF4-FFF2-40B4-BE49-F238E27FC236}">
                <a16:creationId xmlns:a16="http://schemas.microsoft.com/office/drawing/2014/main" id="{BA4F272E-C6B3-4819-B9FC-0ECBC77BD403}"/>
              </a:ext>
            </a:extLst>
          </p:cNvPr>
          <p:cNvPicPr>
            <a:picLocks noChangeAspect="1"/>
          </p:cNvPicPr>
          <p:nvPr/>
        </p:nvPicPr>
        <p:blipFill>
          <a:blip r:embed="rId15">
            <a:alphaModFix amt="50000"/>
            <a:extLst>
              <a:ext uri="{BEBA8EAE-BF5A-486C-A8C5-ECC9F3942E4B}">
                <a14:imgProps xmlns:a14="http://schemas.microsoft.com/office/drawing/2010/main">
                  <a14:imgLayer r:embed="rId16">
                    <a14:imgEffect>
                      <a14:colorTemperature colorTemp="1500"/>
                    </a14:imgEffect>
                    <a14:imgEffect>
                      <a14:saturation sat="0"/>
                    </a14:imgEffect>
                  </a14:imgLayer>
                </a14:imgProps>
              </a:ext>
            </a:extLst>
          </a:blip>
          <a:stretch>
            <a:fillRect/>
          </a:stretch>
        </p:blipFill>
        <p:spPr>
          <a:xfrm>
            <a:off x="3238777" y="4473392"/>
            <a:ext cx="1160585" cy="1160585"/>
          </a:xfrm>
          <a:prstGeom prst="rect">
            <a:avLst/>
          </a:prstGeom>
        </p:spPr>
      </p:pic>
      <p:pic>
        <p:nvPicPr>
          <p:cNvPr id="33" name="Picture 26">
            <a:extLst>
              <a:ext uri="{FF2B5EF4-FFF2-40B4-BE49-F238E27FC236}">
                <a16:creationId xmlns:a16="http://schemas.microsoft.com/office/drawing/2014/main" id="{705B77D6-093A-4FDA-9724-5BF57AEB4147}"/>
              </a:ext>
            </a:extLst>
          </p:cNvPr>
          <p:cNvPicPr>
            <a:picLocks noChangeAspect="1"/>
          </p:cNvPicPr>
          <p:nvPr/>
        </p:nvPicPr>
        <p:blipFill>
          <a:blip r:embed="rId17">
            <a:alphaModFix amt="50000"/>
            <a:extLst>
              <a:ext uri="{BEBA8EAE-BF5A-486C-A8C5-ECC9F3942E4B}">
                <a14:imgProps xmlns:a14="http://schemas.microsoft.com/office/drawing/2010/main">
                  <a14:imgLayer r:embed="rId18">
                    <a14:imgEffect>
                      <a14:colorTemperature colorTemp="1500"/>
                    </a14:imgEffect>
                    <a14:imgEffect>
                      <a14:saturation sat="0"/>
                    </a14:imgEffect>
                  </a14:imgLayer>
                </a14:imgProps>
              </a:ext>
            </a:extLst>
          </a:blip>
          <a:stretch>
            <a:fillRect/>
          </a:stretch>
        </p:blipFill>
        <p:spPr>
          <a:xfrm>
            <a:off x="7076201" y="3123921"/>
            <a:ext cx="1110520" cy="1157114"/>
          </a:xfrm>
          <a:prstGeom prst="rect">
            <a:avLst/>
          </a:prstGeom>
        </p:spPr>
      </p:pic>
      <p:pic>
        <p:nvPicPr>
          <p:cNvPr id="4" name="Picture 5" descr="A picture containing object, clock&#10;&#10;Description generated with high confidence">
            <a:extLst>
              <a:ext uri="{FF2B5EF4-FFF2-40B4-BE49-F238E27FC236}">
                <a16:creationId xmlns:a16="http://schemas.microsoft.com/office/drawing/2014/main" id="{F5C3AFF4-113A-488F-A74B-E99541CDDDBD}"/>
              </a:ext>
            </a:extLst>
          </p:cNvPr>
          <p:cNvPicPr>
            <a:picLocks noChangeAspect="1"/>
          </p:cNvPicPr>
          <p:nvPr/>
        </p:nvPicPr>
        <p:blipFill>
          <a:blip r:embed="rId19"/>
          <a:stretch>
            <a:fillRect/>
          </a:stretch>
        </p:blipFill>
        <p:spPr>
          <a:xfrm>
            <a:off x="2492305" y="3228160"/>
            <a:ext cx="1133475" cy="1000125"/>
          </a:xfrm>
          <a:prstGeom prst="rect">
            <a:avLst/>
          </a:prstGeom>
        </p:spPr>
      </p:pic>
      <p:pic>
        <p:nvPicPr>
          <p:cNvPr id="6" name="Picture 8" descr="A close up of a logo&#10;&#10;Description generated with very high confidence">
            <a:extLst>
              <a:ext uri="{FF2B5EF4-FFF2-40B4-BE49-F238E27FC236}">
                <a16:creationId xmlns:a16="http://schemas.microsoft.com/office/drawing/2014/main" id="{39D5EC58-B519-45FE-B852-C07A58F7922D}"/>
              </a:ext>
            </a:extLst>
          </p:cNvPr>
          <p:cNvPicPr>
            <a:picLocks noChangeAspect="1"/>
          </p:cNvPicPr>
          <p:nvPr/>
        </p:nvPicPr>
        <p:blipFill>
          <a:blip r:embed="rId20"/>
          <a:stretch>
            <a:fillRect/>
          </a:stretch>
        </p:blipFill>
        <p:spPr>
          <a:xfrm>
            <a:off x="1795595" y="4440216"/>
            <a:ext cx="1070206" cy="1208620"/>
          </a:xfrm>
          <a:prstGeom prst="rect">
            <a:avLst/>
          </a:prstGeom>
        </p:spPr>
      </p:pic>
      <p:pic>
        <p:nvPicPr>
          <p:cNvPr id="10" name="Picture 10" descr="A picture containing object&#10;&#10;Description generated with high confidence">
            <a:extLst>
              <a:ext uri="{FF2B5EF4-FFF2-40B4-BE49-F238E27FC236}">
                <a16:creationId xmlns:a16="http://schemas.microsoft.com/office/drawing/2014/main" id="{2BBF488B-5838-4754-A257-1A821DA1E3D2}"/>
              </a:ext>
            </a:extLst>
          </p:cNvPr>
          <p:cNvPicPr>
            <a:picLocks noChangeAspect="1"/>
          </p:cNvPicPr>
          <p:nvPr/>
        </p:nvPicPr>
        <p:blipFill>
          <a:blip r:embed="rId21"/>
          <a:stretch>
            <a:fillRect/>
          </a:stretch>
        </p:blipFill>
        <p:spPr>
          <a:xfrm>
            <a:off x="6405910" y="4465720"/>
            <a:ext cx="1236228" cy="1183151"/>
          </a:xfrm>
          <a:prstGeom prst="rect">
            <a:avLst/>
          </a:prstGeom>
        </p:spPr>
      </p:pic>
    </p:spTree>
    <p:extLst>
      <p:ext uri="{BB962C8B-B14F-4D97-AF65-F5344CB8AC3E}">
        <p14:creationId xmlns:p14="http://schemas.microsoft.com/office/powerpoint/2010/main" val="1162513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2FA223-82D2-4FE6-97CF-4B0849B5F095}"/>
              </a:ext>
            </a:extLst>
          </p:cNvPr>
          <p:cNvSpPr>
            <a:spLocks noGrp="1"/>
          </p:cNvSpPr>
          <p:nvPr>
            <p:ph type="body" sz="quarter" idx="13"/>
          </p:nvPr>
        </p:nvSpPr>
        <p:spPr>
          <a:xfrm>
            <a:off x="64265" y="329467"/>
            <a:ext cx="9144000" cy="508150"/>
          </a:xfrm>
        </p:spPr>
        <p:txBody>
          <a:bodyPr vert="horz" anchor="t"/>
          <a:lstStyle/>
          <a:p>
            <a:r>
              <a:rPr lang="en-US" dirty="0"/>
              <a:t>Data Discovery: Departments and Agencies</a:t>
            </a:r>
          </a:p>
        </p:txBody>
      </p:sp>
      <p:sp>
        <p:nvSpPr>
          <p:cNvPr id="3" name="Slide Number Placeholder 2">
            <a:extLst>
              <a:ext uri="{FF2B5EF4-FFF2-40B4-BE49-F238E27FC236}">
                <a16:creationId xmlns:a16="http://schemas.microsoft.com/office/drawing/2014/main" id="{E884EA6A-30A1-4F2D-A1C4-CDF8B0DBA94D}"/>
              </a:ext>
            </a:extLst>
          </p:cNvPr>
          <p:cNvSpPr>
            <a:spLocks noGrp="1"/>
          </p:cNvSpPr>
          <p:nvPr>
            <p:ph type="sldNum" sz="quarter" idx="4"/>
          </p:nvPr>
        </p:nvSpPr>
        <p:spPr/>
        <p:txBody>
          <a:bodyPr/>
          <a:lstStyle/>
          <a:p>
            <a:fld id="{0F418C06-167A-E646-9EF6-18275B625F6B}" type="slidenum">
              <a:rPr lang="en-US" smtClean="0"/>
              <a:pPr/>
              <a:t>9</a:t>
            </a:fld>
            <a:endParaRPr lang="en-US"/>
          </a:p>
        </p:txBody>
      </p:sp>
      <p:graphicFrame>
        <p:nvGraphicFramePr>
          <p:cNvPr id="6" name="Table 7">
            <a:extLst>
              <a:ext uri="{FF2B5EF4-FFF2-40B4-BE49-F238E27FC236}">
                <a16:creationId xmlns:a16="http://schemas.microsoft.com/office/drawing/2014/main" id="{C883CBEB-01AC-4197-A8D9-7689CBD36418}"/>
              </a:ext>
            </a:extLst>
          </p:cNvPr>
          <p:cNvGraphicFramePr>
            <a:graphicFrameLocks noGrp="1"/>
          </p:cNvGraphicFramePr>
          <p:nvPr/>
        </p:nvGraphicFramePr>
        <p:xfrm>
          <a:off x="11487205" y="-7498831"/>
          <a:ext cx="5120640" cy="183388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1627247731"/>
                    </a:ext>
                  </a:extLst>
                </a:gridCol>
                <a:gridCol w="1706880">
                  <a:extLst>
                    <a:ext uri="{9D8B030D-6E8A-4147-A177-3AD203B41FA5}">
                      <a16:colId xmlns:a16="http://schemas.microsoft.com/office/drawing/2014/main" val="1783389128"/>
                    </a:ext>
                  </a:extLst>
                </a:gridCol>
                <a:gridCol w="1706880">
                  <a:extLst>
                    <a:ext uri="{9D8B030D-6E8A-4147-A177-3AD203B41FA5}">
                      <a16:colId xmlns:a16="http://schemas.microsoft.com/office/drawing/2014/main" val="599080084"/>
                    </a:ext>
                  </a:extLst>
                </a:gridCol>
              </a:tblGrid>
              <a:tr h="370840">
                <a:tc gridSpan="3">
                  <a:txBody>
                    <a:bodyPr/>
                    <a:lstStyle/>
                    <a:p>
                      <a:r>
                        <a:rPr lang="en-US"/>
                        <a:t>NASA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5868892"/>
                  </a:ext>
                </a:extLst>
              </a:tr>
              <a:tr h="370840">
                <a:tc>
                  <a:txBody>
                    <a:bodyPr/>
                    <a:lstStyle/>
                    <a:p>
                      <a:r>
                        <a:rPr lang="en-US"/>
                        <a:t>Science Research Directorate</a:t>
                      </a:r>
                    </a:p>
                  </a:txBody>
                  <a:tcPr/>
                </a:tc>
                <a:tc>
                  <a:txBody>
                    <a:bodyPr/>
                    <a:lstStyle/>
                    <a:p>
                      <a:r>
                        <a:rPr lang="en-US"/>
                        <a:t>Aeronautics Research Mission Directorate</a:t>
                      </a:r>
                    </a:p>
                  </a:txBody>
                  <a:tcPr/>
                </a:tc>
                <a:tc>
                  <a:txBody>
                    <a:bodyPr/>
                    <a:lstStyle/>
                    <a:p>
                      <a:r>
                        <a:rPr lang="en-US"/>
                        <a:t>Human Explorations and Operations Mission Directive</a:t>
                      </a:r>
                    </a:p>
                  </a:txBody>
                  <a:tcPr/>
                </a:tc>
                <a:extLst>
                  <a:ext uri="{0D108BD9-81ED-4DB2-BD59-A6C34878D82A}">
                    <a16:rowId xmlns:a16="http://schemas.microsoft.com/office/drawing/2014/main" val="3428994473"/>
                  </a:ext>
                </a:extLst>
              </a:tr>
            </a:tbl>
          </a:graphicData>
        </a:graphic>
      </p:graphicFrame>
      <p:pic>
        <p:nvPicPr>
          <p:cNvPr id="11" name="Picture 3" descr="A close up of a logo&#10;&#10;Description generated with very high confidence">
            <a:extLst>
              <a:ext uri="{FF2B5EF4-FFF2-40B4-BE49-F238E27FC236}">
                <a16:creationId xmlns:a16="http://schemas.microsoft.com/office/drawing/2014/main" id="{C8CE487E-8B2D-4E4F-BC78-B2E955167C5A}"/>
              </a:ext>
            </a:extLst>
          </p:cNvPr>
          <p:cNvPicPr>
            <a:picLocks noChangeAspect="1"/>
          </p:cNvPicPr>
          <p:nvPr/>
        </p:nvPicPr>
        <p:blipFill>
          <a:blip r:embed="rId3"/>
          <a:stretch>
            <a:fillRect/>
          </a:stretch>
        </p:blipFill>
        <p:spPr>
          <a:xfrm>
            <a:off x="2016507" y="1185964"/>
            <a:ext cx="758923" cy="783288"/>
          </a:xfrm>
          <a:prstGeom prst="rect">
            <a:avLst/>
          </a:prstGeom>
        </p:spPr>
      </p:pic>
      <p:pic>
        <p:nvPicPr>
          <p:cNvPr id="12" name="Picture 5" descr="A picture containing transport, wheel&#10;&#10;Description generated with very high confidence">
            <a:extLst>
              <a:ext uri="{FF2B5EF4-FFF2-40B4-BE49-F238E27FC236}">
                <a16:creationId xmlns:a16="http://schemas.microsoft.com/office/drawing/2014/main" id="{2482D9BE-D87F-0746-AF1A-F5E7507CE72C}"/>
              </a:ext>
            </a:extLst>
          </p:cNvPr>
          <p:cNvPicPr>
            <a:picLocks noChangeAspect="1"/>
          </p:cNvPicPr>
          <p:nvPr/>
        </p:nvPicPr>
        <p:blipFill>
          <a:blip r:embed="rId4"/>
          <a:stretch>
            <a:fillRect/>
          </a:stretch>
        </p:blipFill>
        <p:spPr>
          <a:xfrm>
            <a:off x="1989327" y="5212166"/>
            <a:ext cx="912185" cy="930903"/>
          </a:xfrm>
          <a:prstGeom prst="rect">
            <a:avLst/>
          </a:prstGeom>
        </p:spPr>
      </p:pic>
      <p:pic>
        <p:nvPicPr>
          <p:cNvPr id="13" name="Picture 8">
            <a:extLst>
              <a:ext uri="{FF2B5EF4-FFF2-40B4-BE49-F238E27FC236}">
                <a16:creationId xmlns:a16="http://schemas.microsoft.com/office/drawing/2014/main" id="{AF25C95C-3439-A446-B733-D08AC52846A1}"/>
              </a:ext>
            </a:extLst>
          </p:cNvPr>
          <p:cNvPicPr>
            <a:picLocks noChangeAspect="1"/>
          </p:cNvPicPr>
          <p:nvPr/>
        </p:nvPicPr>
        <p:blipFill>
          <a:blip r:embed="rId5"/>
          <a:stretch>
            <a:fillRect/>
          </a:stretch>
        </p:blipFill>
        <p:spPr>
          <a:xfrm>
            <a:off x="1917809" y="3510295"/>
            <a:ext cx="999185" cy="834564"/>
          </a:xfrm>
          <a:prstGeom prst="rect">
            <a:avLst/>
          </a:prstGeom>
        </p:spPr>
      </p:pic>
      <p:pic>
        <p:nvPicPr>
          <p:cNvPr id="14" name="Picture 12">
            <a:extLst>
              <a:ext uri="{FF2B5EF4-FFF2-40B4-BE49-F238E27FC236}">
                <a16:creationId xmlns:a16="http://schemas.microsoft.com/office/drawing/2014/main" id="{2C83F8F2-B375-0F4D-9BD2-37490D121A55}"/>
              </a:ext>
            </a:extLst>
          </p:cNvPr>
          <p:cNvPicPr>
            <a:picLocks noChangeAspect="1"/>
          </p:cNvPicPr>
          <p:nvPr/>
        </p:nvPicPr>
        <p:blipFill>
          <a:blip r:embed="rId6"/>
          <a:stretch>
            <a:fillRect/>
          </a:stretch>
        </p:blipFill>
        <p:spPr>
          <a:xfrm>
            <a:off x="1987658" y="2691721"/>
            <a:ext cx="773239" cy="76334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8DF25DEE-A77D-8E4F-9539-031721736A74}"/>
              </a:ext>
            </a:extLst>
          </p:cNvPr>
          <p:cNvPicPr>
            <a:picLocks noChangeAspect="1"/>
          </p:cNvPicPr>
          <p:nvPr/>
        </p:nvPicPr>
        <p:blipFill>
          <a:blip r:embed="rId7"/>
          <a:stretch>
            <a:fillRect/>
          </a:stretch>
        </p:blipFill>
        <p:spPr>
          <a:xfrm>
            <a:off x="1987658" y="2039912"/>
            <a:ext cx="815079" cy="549000"/>
          </a:xfrm>
          <a:prstGeom prst="rect">
            <a:avLst/>
          </a:prstGeom>
        </p:spPr>
      </p:pic>
      <p:pic>
        <p:nvPicPr>
          <p:cNvPr id="16" name="Picture 5" descr="A picture containing object, clock&#10;&#10;Description generated with high confidence">
            <a:extLst>
              <a:ext uri="{FF2B5EF4-FFF2-40B4-BE49-F238E27FC236}">
                <a16:creationId xmlns:a16="http://schemas.microsoft.com/office/drawing/2014/main" id="{005D8671-A745-204A-B422-8C8C75F91285}"/>
              </a:ext>
            </a:extLst>
          </p:cNvPr>
          <p:cNvPicPr>
            <a:picLocks noChangeAspect="1"/>
          </p:cNvPicPr>
          <p:nvPr/>
        </p:nvPicPr>
        <p:blipFill>
          <a:blip r:embed="rId8"/>
          <a:stretch>
            <a:fillRect/>
          </a:stretch>
        </p:blipFill>
        <p:spPr>
          <a:xfrm>
            <a:off x="2017609" y="4477700"/>
            <a:ext cx="755176" cy="666332"/>
          </a:xfrm>
          <a:prstGeom prst="rect">
            <a:avLst/>
          </a:prstGeom>
        </p:spPr>
      </p:pic>
      <p:sp>
        <p:nvSpPr>
          <p:cNvPr id="4" name="Rectangle 3">
            <a:extLst>
              <a:ext uri="{FF2B5EF4-FFF2-40B4-BE49-F238E27FC236}">
                <a16:creationId xmlns:a16="http://schemas.microsoft.com/office/drawing/2014/main" id="{E51D3701-00ED-4802-99DD-BB7FF82EE8E0}"/>
              </a:ext>
            </a:extLst>
          </p:cNvPr>
          <p:cNvSpPr/>
          <p:nvPr/>
        </p:nvSpPr>
        <p:spPr>
          <a:xfrm>
            <a:off x="3384816" y="1272900"/>
            <a:ext cx="3095963" cy="601091"/>
          </a:xfrm>
          <a:prstGeom prst="rect">
            <a:avLst/>
          </a:prstGeom>
          <a:solidFill>
            <a:schemeClr val="bg1">
              <a:lumMod val="9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cs typeface="Calibri"/>
              </a:rPr>
              <a:t>Department of Energy</a:t>
            </a:r>
          </a:p>
        </p:txBody>
      </p:sp>
      <p:sp>
        <p:nvSpPr>
          <p:cNvPr id="72" name="Rectangle 71">
            <a:extLst>
              <a:ext uri="{FF2B5EF4-FFF2-40B4-BE49-F238E27FC236}">
                <a16:creationId xmlns:a16="http://schemas.microsoft.com/office/drawing/2014/main" id="{63D23360-5A0F-41E0-9A96-02184DC216E0}"/>
              </a:ext>
            </a:extLst>
          </p:cNvPr>
          <p:cNvSpPr/>
          <p:nvPr/>
        </p:nvSpPr>
        <p:spPr>
          <a:xfrm>
            <a:off x="3384815" y="2038767"/>
            <a:ext cx="3095963" cy="601091"/>
          </a:xfrm>
          <a:prstGeom prst="rect">
            <a:avLst/>
          </a:prstGeom>
          <a:solidFill>
            <a:schemeClr val="bg1">
              <a:lumMod val="9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cs typeface="Calibri"/>
              </a:rPr>
              <a:t>Dept. of Agriculture</a:t>
            </a:r>
            <a:endParaRPr lang="en-US" sz="2400">
              <a:solidFill>
                <a:schemeClr val="tx1"/>
              </a:solidFill>
              <a:cs typeface="Calibri"/>
            </a:endParaRPr>
          </a:p>
        </p:txBody>
      </p:sp>
      <p:sp>
        <p:nvSpPr>
          <p:cNvPr id="73" name="Rectangle 72">
            <a:extLst>
              <a:ext uri="{FF2B5EF4-FFF2-40B4-BE49-F238E27FC236}">
                <a16:creationId xmlns:a16="http://schemas.microsoft.com/office/drawing/2014/main" id="{CC3D37E3-C848-493F-BCFD-612EEEA1F06D}"/>
              </a:ext>
            </a:extLst>
          </p:cNvPr>
          <p:cNvSpPr/>
          <p:nvPr/>
        </p:nvSpPr>
        <p:spPr>
          <a:xfrm>
            <a:off x="3384814" y="2851051"/>
            <a:ext cx="3095963" cy="601091"/>
          </a:xfrm>
          <a:prstGeom prst="rect">
            <a:avLst/>
          </a:prstGeom>
          <a:solidFill>
            <a:schemeClr val="bg1">
              <a:lumMod val="9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cs typeface="Calibri"/>
              </a:rPr>
              <a:t>Department of Defense</a:t>
            </a:r>
          </a:p>
        </p:txBody>
      </p:sp>
      <p:sp>
        <p:nvSpPr>
          <p:cNvPr id="74" name="Rectangle 73">
            <a:extLst>
              <a:ext uri="{FF2B5EF4-FFF2-40B4-BE49-F238E27FC236}">
                <a16:creationId xmlns:a16="http://schemas.microsoft.com/office/drawing/2014/main" id="{77E20A91-CF12-43F4-9484-A8E6BEDCEC6F}"/>
              </a:ext>
            </a:extLst>
          </p:cNvPr>
          <p:cNvSpPr/>
          <p:nvPr/>
        </p:nvSpPr>
        <p:spPr>
          <a:xfrm>
            <a:off x="3384815" y="3628523"/>
            <a:ext cx="3095963" cy="601091"/>
          </a:xfrm>
          <a:prstGeom prst="rect">
            <a:avLst/>
          </a:prstGeom>
          <a:solidFill>
            <a:schemeClr val="bg1">
              <a:lumMod val="9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cs typeface="Calibri"/>
              </a:rPr>
              <a:t>NASA</a:t>
            </a:r>
            <a:endParaRPr lang="en-US" sz="2400">
              <a:solidFill>
                <a:schemeClr val="tx1"/>
              </a:solidFill>
              <a:cs typeface="Calibri"/>
            </a:endParaRPr>
          </a:p>
        </p:txBody>
      </p:sp>
      <p:sp>
        <p:nvSpPr>
          <p:cNvPr id="75" name="Rectangle 74">
            <a:extLst>
              <a:ext uri="{FF2B5EF4-FFF2-40B4-BE49-F238E27FC236}">
                <a16:creationId xmlns:a16="http://schemas.microsoft.com/office/drawing/2014/main" id="{74CDB35D-0B7B-4001-AAB9-BF05FE90F9E1}"/>
              </a:ext>
            </a:extLst>
          </p:cNvPr>
          <p:cNvSpPr/>
          <p:nvPr/>
        </p:nvSpPr>
        <p:spPr>
          <a:xfrm>
            <a:off x="3384815" y="4440808"/>
            <a:ext cx="3095963" cy="601091"/>
          </a:xfrm>
          <a:prstGeom prst="rect">
            <a:avLst/>
          </a:prstGeom>
          <a:solidFill>
            <a:schemeClr val="bg1">
              <a:lumMod val="9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cs typeface="Calibri"/>
              </a:rPr>
              <a:t>National Institutes of Health</a:t>
            </a:r>
            <a:endParaRPr lang="en-US" sz="2400">
              <a:solidFill>
                <a:schemeClr val="tx1"/>
              </a:solidFill>
              <a:cs typeface="Calibri"/>
            </a:endParaRPr>
          </a:p>
        </p:txBody>
      </p:sp>
      <p:sp>
        <p:nvSpPr>
          <p:cNvPr id="76" name="Rectangle 75">
            <a:extLst>
              <a:ext uri="{FF2B5EF4-FFF2-40B4-BE49-F238E27FC236}">
                <a16:creationId xmlns:a16="http://schemas.microsoft.com/office/drawing/2014/main" id="{1AFEAF8F-A5B2-411D-9436-F3CE10C0F0E9}"/>
              </a:ext>
            </a:extLst>
          </p:cNvPr>
          <p:cNvSpPr/>
          <p:nvPr/>
        </p:nvSpPr>
        <p:spPr>
          <a:xfrm>
            <a:off x="3430718" y="5282171"/>
            <a:ext cx="3095963" cy="601091"/>
          </a:xfrm>
          <a:prstGeom prst="rect">
            <a:avLst/>
          </a:prstGeom>
          <a:solidFill>
            <a:schemeClr val="bg1">
              <a:lumMod val="9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cs typeface="Calibri"/>
              </a:rPr>
              <a:t>National Science Foundation</a:t>
            </a:r>
            <a:endParaRPr lang="en-US" sz="2400">
              <a:solidFill>
                <a:schemeClr val="tx1"/>
              </a:solidFill>
              <a:cs typeface="Calibri"/>
            </a:endParaRPr>
          </a:p>
        </p:txBody>
      </p:sp>
    </p:spTree>
    <p:extLst>
      <p:ext uri="{BB962C8B-B14F-4D97-AF65-F5344CB8AC3E}">
        <p14:creationId xmlns:p14="http://schemas.microsoft.com/office/powerpoint/2010/main" val="2413651112"/>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7A5B562B-21EF-4734-A705-9113048FCA55}"/>
</file>

<file path=customXml/itemProps2.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3.xml><?xml version="1.0" encoding="utf-8"?>
<ds:datastoreItem xmlns:ds="http://schemas.openxmlformats.org/officeDocument/2006/customXml" ds:itemID="{0F92EF6C-D6BB-4608-BA35-E518DFB13D6B}">
  <ds:schemaRefs>
    <ds:schemaRef ds:uri="803e5ffa-c85b-4be1-b266-97e9b39ca769"/>
    <ds:schemaRef ds:uri="f003ee77-356f-42cf-a98d-4065128301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20</Slides>
  <Notes>10</Notes>
  <HiddenSlides>1</HiddenSlides>
  <ScaleCrop>false</ScaleCrop>
  <HeadingPairs>
    <vt:vector size="4" baseType="variant">
      <vt:variant>
        <vt:lpstr>Theme</vt:lpstr>
      </vt:variant>
      <vt:variant>
        <vt:i4>9</vt:i4>
      </vt:variant>
      <vt:variant>
        <vt:lpstr>Slide Titles</vt:lpstr>
      </vt:variant>
      <vt:variant>
        <vt:i4>20</vt:i4>
      </vt:variant>
    </vt:vector>
  </HeadingPairs>
  <TitlesOfParts>
    <vt:vector size="29" baseType="lpstr">
      <vt:lpstr>title page</vt:lpstr>
      <vt:lpstr>contents</vt:lpstr>
      <vt:lpstr>O1</vt:lpstr>
      <vt:lpstr>O1: image</vt:lpstr>
      <vt:lpstr>O2</vt:lpstr>
      <vt:lpstr>O2: image</vt:lpstr>
      <vt:lpstr>O3</vt:lpstr>
      <vt:lpstr>O3: image</vt:lpstr>
      <vt:lpstr>blank</vt:lpstr>
      <vt:lpstr>PowerPoint Presentation</vt:lpstr>
      <vt:lpstr>Project Summary and Goals</vt:lpstr>
      <vt:lpstr>PowerPoint Presentation</vt:lpstr>
      <vt:lpstr>PowerPoint Presentation</vt:lpstr>
      <vt:lpstr>Value to NCSES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Profiling</vt:lpstr>
      <vt:lpstr>Completeness</vt:lpstr>
      <vt:lpstr>Validity</vt:lpstr>
      <vt:lpstr>PowerPoint Presentation</vt:lpstr>
      <vt:lpstr>Profiling Fed RePORTER</vt:lpstr>
      <vt:lpstr>PowerPoint Presentation</vt:lpstr>
      <vt:lpstr>PowerPoint Presentation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revision>1003</cp:revision>
  <dcterms:created xsi:type="dcterms:W3CDTF">2016-06-30T12:32:58Z</dcterms:created>
  <dcterms:modified xsi:type="dcterms:W3CDTF">2019-06-28T08:39:19Z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